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65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560FA1-28B1-4279-AF1E-860E1FA0260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3851F857-7363-4DB9-93AF-FD439E1C2B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AB3F875C-A518-49F1-B782-03DC9C44C453}"/>
              </a:ext>
            </a:extLst>
          </p:cNvPr>
          <p:cNvSpPr>
            <a:spLocks noGrp="1"/>
          </p:cNvSpPr>
          <p:nvPr>
            <p:ph type="dt" sz="half" idx="10"/>
          </p:nvPr>
        </p:nvSpPr>
        <p:spPr/>
        <p:txBody>
          <a:bodyPr/>
          <a:lstStyle/>
          <a:p>
            <a:fld id="{5AB7F02C-67FB-4E0A-AE2D-E726194230C9}" type="datetimeFigureOut">
              <a:rPr lang="uk-UA" smtClean="0"/>
              <a:t>29.06.2024</a:t>
            </a:fld>
            <a:endParaRPr lang="uk-UA"/>
          </a:p>
        </p:txBody>
      </p:sp>
      <p:sp>
        <p:nvSpPr>
          <p:cNvPr id="5" name="Нижний колонтитул 4">
            <a:extLst>
              <a:ext uri="{FF2B5EF4-FFF2-40B4-BE49-F238E27FC236}">
                <a16:creationId xmlns:a16="http://schemas.microsoft.com/office/drawing/2014/main" id="{6F8BA4AA-5CE7-4D4E-984A-DCD63CE5E84E}"/>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F28AEB9F-799A-4638-A990-67F2F30F211D}"/>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747846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DA288B-574C-42F3-AB32-D7408E30C009}"/>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0590028C-0E1A-4AF0-9D2C-5489D898F21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E58E7277-E61B-44DE-B629-FF0F7DF3E393}"/>
              </a:ext>
            </a:extLst>
          </p:cNvPr>
          <p:cNvSpPr>
            <a:spLocks noGrp="1"/>
          </p:cNvSpPr>
          <p:nvPr>
            <p:ph type="dt" sz="half" idx="10"/>
          </p:nvPr>
        </p:nvSpPr>
        <p:spPr/>
        <p:txBody>
          <a:bodyPr/>
          <a:lstStyle/>
          <a:p>
            <a:fld id="{5AB7F02C-67FB-4E0A-AE2D-E726194230C9}" type="datetimeFigureOut">
              <a:rPr lang="uk-UA" smtClean="0"/>
              <a:t>29.06.2024</a:t>
            </a:fld>
            <a:endParaRPr lang="uk-UA"/>
          </a:p>
        </p:txBody>
      </p:sp>
      <p:sp>
        <p:nvSpPr>
          <p:cNvPr id="5" name="Нижний колонтитул 4">
            <a:extLst>
              <a:ext uri="{FF2B5EF4-FFF2-40B4-BE49-F238E27FC236}">
                <a16:creationId xmlns:a16="http://schemas.microsoft.com/office/drawing/2014/main" id="{884FF3C0-8F60-497A-9E59-984BE076F108}"/>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4F24408C-8B97-4D86-B6B0-4EC914358C1F}"/>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189455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9D20B53-0BD7-4EBB-9799-B9010A64B3DA}"/>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2F1FFD5D-D344-46DE-98DB-7C372DB51CF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AD58C01C-DC61-4656-AB49-70F8476290E5}"/>
              </a:ext>
            </a:extLst>
          </p:cNvPr>
          <p:cNvSpPr>
            <a:spLocks noGrp="1"/>
          </p:cNvSpPr>
          <p:nvPr>
            <p:ph type="dt" sz="half" idx="10"/>
          </p:nvPr>
        </p:nvSpPr>
        <p:spPr/>
        <p:txBody>
          <a:bodyPr/>
          <a:lstStyle/>
          <a:p>
            <a:fld id="{5AB7F02C-67FB-4E0A-AE2D-E726194230C9}" type="datetimeFigureOut">
              <a:rPr lang="uk-UA" smtClean="0"/>
              <a:t>29.06.2024</a:t>
            </a:fld>
            <a:endParaRPr lang="uk-UA"/>
          </a:p>
        </p:txBody>
      </p:sp>
      <p:sp>
        <p:nvSpPr>
          <p:cNvPr id="5" name="Нижний колонтитул 4">
            <a:extLst>
              <a:ext uri="{FF2B5EF4-FFF2-40B4-BE49-F238E27FC236}">
                <a16:creationId xmlns:a16="http://schemas.microsoft.com/office/drawing/2014/main" id="{19D6F617-B011-4498-9E0C-5BD0128A46B6}"/>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0067323B-2276-412D-9EA1-F5CEE3DC77F5}"/>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378571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210EBD-974D-42F2-B391-912AA696ADE9}"/>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3961C24D-A531-45EE-A3EC-BD8C3586899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B683D811-A476-4506-AAD2-5F95327B58DE}"/>
              </a:ext>
            </a:extLst>
          </p:cNvPr>
          <p:cNvSpPr>
            <a:spLocks noGrp="1"/>
          </p:cNvSpPr>
          <p:nvPr>
            <p:ph type="dt" sz="half" idx="10"/>
          </p:nvPr>
        </p:nvSpPr>
        <p:spPr/>
        <p:txBody>
          <a:bodyPr/>
          <a:lstStyle/>
          <a:p>
            <a:fld id="{5AB7F02C-67FB-4E0A-AE2D-E726194230C9}" type="datetimeFigureOut">
              <a:rPr lang="uk-UA" smtClean="0"/>
              <a:t>29.06.2024</a:t>
            </a:fld>
            <a:endParaRPr lang="uk-UA"/>
          </a:p>
        </p:txBody>
      </p:sp>
      <p:sp>
        <p:nvSpPr>
          <p:cNvPr id="5" name="Нижний колонтитул 4">
            <a:extLst>
              <a:ext uri="{FF2B5EF4-FFF2-40B4-BE49-F238E27FC236}">
                <a16:creationId xmlns:a16="http://schemas.microsoft.com/office/drawing/2014/main" id="{6C1D547C-7A51-4D21-B623-E38E85D6EA77}"/>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442747E2-9763-458A-9D02-563536ED9E9C}"/>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175837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F930C2-B6F9-479C-9E77-CCF496A36C1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C540590A-1B4F-4ABD-8823-7A0C14FFA1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B94B3F5-09A4-422A-A728-9CB7E3B73814}"/>
              </a:ext>
            </a:extLst>
          </p:cNvPr>
          <p:cNvSpPr>
            <a:spLocks noGrp="1"/>
          </p:cNvSpPr>
          <p:nvPr>
            <p:ph type="dt" sz="half" idx="10"/>
          </p:nvPr>
        </p:nvSpPr>
        <p:spPr/>
        <p:txBody>
          <a:bodyPr/>
          <a:lstStyle/>
          <a:p>
            <a:fld id="{5AB7F02C-67FB-4E0A-AE2D-E726194230C9}" type="datetimeFigureOut">
              <a:rPr lang="uk-UA" smtClean="0"/>
              <a:t>29.06.2024</a:t>
            </a:fld>
            <a:endParaRPr lang="uk-UA"/>
          </a:p>
        </p:txBody>
      </p:sp>
      <p:sp>
        <p:nvSpPr>
          <p:cNvPr id="5" name="Нижний колонтитул 4">
            <a:extLst>
              <a:ext uri="{FF2B5EF4-FFF2-40B4-BE49-F238E27FC236}">
                <a16:creationId xmlns:a16="http://schemas.microsoft.com/office/drawing/2014/main" id="{BFFA0ECE-3A80-4576-8E69-7F99509EEF87}"/>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F10410E9-8F6D-4EBE-9B0D-60E158C6DC83}"/>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422463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C2B82F-5AE2-4DF7-BB69-C7E8564FB6C2}"/>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F949D1FC-8F5F-46F8-BA32-C3387FE8F4C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D1657B3E-DFC0-4D64-94BD-196F2217E96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54C53457-3079-4D61-AEB6-F25D8FE4E4B2}"/>
              </a:ext>
            </a:extLst>
          </p:cNvPr>
          <p:cNvSpPr>
            <a:spLocks noGrp="1"/>
          </p:cNvSpPr>
          <p:nvPr>
            <p:ph type="dt" sz="half" idx="10"/>
          </p:nvPr>
        </p:nvSpPr>
        <p:spPr/>
        <p:txBody>
          <a:bodyPr/>
          <a:lstStyle/>
          <a:p>
            <a:fld id="{5AB7F02C-67FB-4E0A-AE2D-E726194230C9}" type="datetimeFigureOut">
              <a:rPr lang="uk-UA" smtClean="0"/>
              <a:t>29.06.2024</a:t>
            </a:fld>
            <a:endParaRPr lang="uk-UA"/>
          </a:p>
        </p:txBody>
      </p:sp>
      <p:sp>
        <p:nvSpPr>
          <p:cNvPr id="6" name="Нижний колонтитул 5">
            <a:extLst>
              <a:ext uri="{FF2B5EF4-FFF2-40B4-BE49-F238E27FC236}">
                <a16:creationId xmlns:a16="http://schemas.microsoft.com/office/drawing/2014/main" id="{5421DF0B-696C-4E78-948B-6619B1906B44}"/>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3C864862-A33E-4A6A-85EC-E3E0D78FAD31}"/>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833534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7FFD06-1C62-4C1A-96A3-3EDDE6DC7644}"/>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5037535B-B9DD-4AA5-B8A8-E4FB363F1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2B8BAB1-25A7-49FE-B086-7479D63729B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71D398A2-AA56-48CF-B157-C14C161A51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4062485-B159-4B0A-AC52-7227944847D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4251D9F2-27D0-401E-AEF0-44EC548E07E5}"/>
              </a:ext>
            </a:extLst>
          </p:cNvPr>
          <p:cNvSpPr>
            <a:spLocks noGrp="1"/>
          </p:cNvSpPr>
          <p:nvPr>
            <p:ph type="dt" sz="half" idx="10"/>
          </p:nvPr>
        </p:nvSpPr>
        <p:spPr/>
        <p:txBody>
          <a:bodyPr/>
          <a:lstStyle/>
          <a:p>
            <a:fld id="{5AB7F02C-67FB-4E0A-AE2D-E726194230C9}" type="datetimeFigureOut">
              <a:rPr lang="uk-UA" smtClean="0"/>
              <a:t>29.06.2024</a:t>
            </a:fld>
            <a:endParaRPr lang="uk-UA"/>
          </a:p>
        </p:txBody>
      </p:sp>
      <p:sp>
        <p:nvSpPr>
          <p:cNvPr id="8" name="Нижний колонтитул 7">
            <a:extLst>
              <a:ext uri="{FF2B5EF4-FFF2-40B4-BE49-F238E27FC236}">
                <a16:creationId xmlns:a16="http://schemas.microsoft.com/office/drawing/2014/main" id="{5489305F-2346-4231-AFFE-61ECE36168B5}"/>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74403D51-97B1-4FC2-A64A-74688FABB2C3}"/>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327590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BA3B36-6DB2-437C-9ED4-57D42386ED67}"/>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2468F787-013A-4B84-929C-E57158FC9526}"/>
              </a:ext>
            </a:extLst>
          </p:cNvPr>
          <p:cNvSpPr>
            <a:spLocks noGrp="1"/>
          </p:cNvSpPr>
          <p:nvPr>
            <p:ph type="dt" sz="half" idx="10"/>
          </p:nvPr>
        </p:nvSpPr>
        <p:spPr/>
        <p:txBody>
          <a:bodyPr/>
          <a:lstStyle/>
          <a:p>
            <a:fld id="{5AB7F02C-67FB-4E0A-AE2D-E726194230C9}" type="datetimeFigureOut">
              <a:rPr lang="uk-UA" smtClean="0"/>
              <a:t>29.06.2024</a:t>
            </a:fld>
            <a:endParaRPr lang="uk-UA"/>
          </a:p>
        </p:txBody>
      </p:sp>
      <p:sp>
        <p:nvSpPr>
          <p:cNvPr id="4" name="Нижний колонтитул 3">
            <a:extLst>
              <a:ext uri="{FF2B5EF4-FFF2-40B4-BE49-F238E27FC236}">
                <a16:creationId xmlns:a16="http://schemas.microsoft.com/office/drawing/2014/main" id="{C9F28591-A849-4B10-944F-1F5555B3A53D}"/>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6020F4E4-E90B-48D5-B3A1-5A578762E23E}"/>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245494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A9D2AB3-2147-4E1D-BA37-21694AEC984D}"/>
              </a:ext>
            </a:extLst>
          </p:cNvPr>
          <p:cNvSpPr>
            <a:spLocks noGrp="1"/>
          </p:cNvSpPr>
          <p:nvPr>
            <p:ph type="dt" sz="half" idx="10"/>
          </p:nvPr>
        </p:nvSpPr>
        <p:spPr/>
        <p:txBody>
          <a:bodyPr/>
          <a:lstStyle/>
          <a:p>
            <a:fld id="{5AB7F02C-67FB-4E0A-AE2D-E726194230C9}" type="datetimeFigureOut">
              <a:rPr lang="uk-UA" smtClean="0"/>
              <a:t>29.06.2024</a:t>
            </a:fld>
            <a:endParaRPr lang="uk-UA"/>
          </a:p>
        </p:txBody>
      </p:sp>
      <p:sp>
        <p:nvSpPr>
          <p:cNvPr id="3" name="Нижний колонтитул 2">
            <a:extLst>
              <a:ext uri="{FF2B5EF4-FFF2-40B4-BE49-F238E27FC236}">
                <a16:creationId xmlns:a16="http://schemas.microsoft.com/office/drawing/2014/main" id="{CCC2E024-59B8-40D2-942B-953F3735A339}"/>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A35DCD25-C92F-42A9-8FCF-1CE2CE75F2E9}"/>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1393552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2DB9E4-8DCA-4C29-8514-9194BEB8B3C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D5C92202-9454-438E-9C60-4894F4DD3C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C233004D-9AE1-4CDF-AFF2-A14BB0DDE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F3EBB9B-FD46-4C30-8793-20451EB3F6F9}"/>
              </a:ext>
            </a:extLst>
          </p:cNvPr>
          <p:cNvSpPr>
            <a:spLocks noGrp="1"/>
          </p:cNvSpPr>
          <p:nvPr>
            <p:ph type="dt" sz="half" idx="10"/>
          </p:nvPr>
        </p:nvSpPr>
        <p:spPr/>
        <p:txBody>
          <a:bodyPr/>
          <a:lstStyle/>
          <a:p>
            <a:fld id="{5AB7F02C-67FB-4E0A-AE2D-E726194230C9}" type="datetimeFigureOut">
              <a:rPr lang="uk-UA" smtClean="0"/>
              <a:t>29.06.2024</a:t>
            </a:fld>
            <a:endParaRPr lang="uk-UA"/>
          </a:p>
        </p:txBody>
      </p:sp>
      <p:sp>
        <p:nvSpPr>
          <p:cNvPr id="6" name="Нижний колонтитул 5">
            <a:extLst>
              <a:ext uri="{FF2B5EF4-FFF2-40B4-BE49-F238E27FC236}">
                <a16:creationId xmlns:a16="http://schemas.microsoft.com/office/drawing/2014/main" id="{F1E20A42-659E-4E9F-B751-48496B37A6DF}"/>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5D9692AB-07BC-44F1-8E52-C6A42425206E}"/>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312434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92070C-74BA-4C9D-AF9D-718C359C748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A65C3384-A2EB-4E73-8900-1718DB7A04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EE4CBEFA-6A37-42BF-877A-8F1AE60E0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A083BF6-B8B2-4DDC-82EC-4C7D1A234D78}"/>
              </a:ext>
            </a:extLst>
          </p:cNvPr>
          <p:cNvSpPr>
            <a:spLocks noGrp="1"/>
          </p:cNvSpPr>
          <p:nvPr>
            <p:ph type="dt" sz="half" idx="10"/>
          </p:nvPr>
        </p:nvSpPr>
        <p:spPr/>
        <p:txBody>
          <a:bodyPr/>
          <a:lstStyle/>
          <a:p>
            <a:fld id="{5AB7F02C-67FB-4E0A-AE2D-E726194230C9}" type="datetimeFigureOut">
              <a:rPr lang="uk-UA" smtClean="0"/>
              <a:t>29.06.2024</a:t>
            </a:fld>
            <a:endParaRPr lang="uk-UA"/>
          </a:p>
        </p:txBody>
      </p:sp>
      <p:sp>
        <p:nvSpPr>
          <p:cNvPr id="6" name="Нижний колонтитул 5">
            <a:extLst>
              <a:ext uri="{FF2B5EF4-FFF2-40B4-BE49-F238E27FC236}">
                <a16:creationId xmlns:a16="http://schemas.microsoft.com/office/drawing/2014/main" id="{A12CA897-404D-43AA-B669-25A32AF75FD7}"/>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5B934B90-741D-4F50-8489-973AF7196C24}"/>
              </a:ext>
            </a:extLst>
          </p:cNvPr>
          <p:cNvSpPr>
            <a:spLocks noGrp="1"/>
          </p:cNvSpPr>
          <p:nvPr>
            <p:ph type="sldNum" sz="quarter" idx="12"/>
          </p:nvPr>
        </p:nvSpPr>
        <p:spPr/>
        <p:txBody>
          <a:bodyPr/>
          <a:lstStyle/>
          <a:p>
            <a:fld id="{E80E68B1-9006-4C1D-BEDD-5BDFFAA38B2A}" type="slidenum">
              <a:rPr lang="uk-UA" smtClean="0"/>
              <a:t>‹#›</a:t>
            </a:fld>
            <a:endParaRPr lang="uk-UA"/>
          </a:p>
        </p:txBody>
      </p:sp>
    </p:spTree>
    <p:extLst>
      <p:ext uri="{BB962C8B-B14F-4D97-AF65-F5344CB8AC3E}">
        <p14:creationId xmlns:p14="http://schemas.microsoft.com/office/powerpoint/2010/main" val="132921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4604D1-033E-48FF-9BB7-1C642DF64D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9C368A4F-7CD5-43D1-9AFA-0D960C0A35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70140EEB-4ADA-4869-B2D2-47EDC2C02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7F02C-67FB-4E0A-AE2D-E726194230C9}" type="datetimeFigureOut">
              <a:rPr lang="uk-UA" smtClean="0"/>
              <a:t>29.06.2024</a:t>
            </a:fld>
            <a:endParaRPr lang="uk-UA"/>
          </a:p>
        </p:txBody>
      </p:sp>
      <p:sp>
        <p:nvSpPr>
          <p:cNvPr id="5" name="Нижний колонтитул 4">
            <a:extLst>
              <a:ext uri="{FF2B5EF4-FFF2-40B4-BE49-F238E27FC236}">
                <a16:creationId xmlns:a16="http://schemas.microsoft.com/office/drawing/2014/main" id="{D9D65093-AA65-4A17-986F-FD64EF6E0F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a:extLst>
              <a:ext uri="{FF2B5EF4-FFF2-40B4-BE49-F238E27FC236}">
                <a16:creationId xmlns:a16="http://schemas.microsoft.com/office/drawing/2014/main" id="{42644739-696E-44F0-9982-5875EB1B70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E68B1-9006-4C1D-BEDD-5BDFFAA38B2A}" type="slidenum">
              <a:rPr lang="uk-UA" smtClean="0"/>
              <a:t>‹#›</a:t>
            </a:fld>
            <a:endParaRPr lang="uk-UA"/>
          </a:p>
        </p:txBody>
      </p:sp>
    </p:spTree>
    <p:extLst>
      <p:ext uri="{BB962C8B-B14F-4D97-AF65-F5344CB8AC3E}">
        <p14:creationId xmlns:p14="http://schemas.microsoft.com/office/powerpoint/2010/main" val="3425730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8.png"/><Relationship Id="rId5" Type="http://schemas.openxmlformats.org/officeDocument/2006/relationships/image" Target="../media/image9.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image" Target="../media/image9.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png"/><Relationship Id="rId5" Type="http://schemas.openxmlformats.org/officeDocument/2006/relationships/image" Target="../media/image9.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8.png"/><Relationship Id="rId5" Type="http://schemas.openxmlformats.org/officeDocument/2006/relationships/image" Target="../media/image9.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8.png"/><Relationship Id="rId5" Type="http://schemas.openxmlformats.org/officeDocument/2006/relationships/image" Target="../media/image9.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8.png"/><Relationship Id="rId5" Type="http://schemas.openxmlformats.org/officeDocument/2006/relationships/image" Target="../media/image9.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137CBCC1-70A0-4BF2-B833-7E1289E10A19}"/>
              </a:ext>
            </a:extLst>
          </p:cNvPr>
          <p:cNvPicPr>
            <a:picLocks noChangeAspect="1"/>
          </p:cNvPicPr>
          <p:nvPr/>
        </p:nvPicPr>
        <p:blipFill rotWithShape="1">
          <a:blip r:embed="rId3">
            <a:extLst>
              <a:ext uri="{28A0092B-C50C-407E-A947-70E740481C1C}">
                <a14:useLocalDpi xmlns:a14="http://schemas.microsoft.com/office/drawing/2010/main" val="0"/>
              </a:ext>
            </a:extLst>
          </a:blip>
          <a:srcRect t="15267"/>
          <a:stretch/>
        </p:blipFill>
        <p:spPr>
          <a:xfrm>
            <a:off x="-4" y="0"/>
            <a:ext cx="12192003" cy="6886575"/>
          </a:xfrm>
          <a:prstGeom prst="rect">
            <a:avLst/>
          </a:prstGeom>
        </p:spPr>
      </p:pic>
      <p:pic>
        <p:nvPicPr>
          <p:cNvPr id="11" name="Рисунок 10">
            <a:extLst>
              <a:ext uri="{FF2B5EF4-FFF2-40B4-BE49-F238E27FC236}">
                <a16:creationId xmlns:a16="http://schemas.microsoft.com/office/drawing/2014/main" id="{E5C674BF-460E-49CB-AAC8-8BB4007F6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337" y="294559"/>
            <a:ext cx="1418787" cy="1591391"/>
          </a:xfrm>
          <a:prstGeom prst="rect">
            <a:avLst/>
          </a:prstGeom>
        </p:spPr>
      </p:pic>
      <p:pic>
        <p:nvPicPr>
          <p:cNvPr id="13" name="Рисунок 12">
            <a:extLst>
              <a:ext uri="{FF2B5EF4-FFF2-40B4-BE49-F238E27FC236}">
                <a16:creationId xmlns:a16="http://schemas.microsoft.com/office/drawing/2014/main" id="{A6AEA9A2-00F2-415C-BDF6-E41BD8C1D5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3124" y="671511"/>
            <a:ext cx="2371726" cy="767825"/>
          </a:xfrm>
          <a:prstGeom prst="rect">
            <a:avLst/>
          </a:prstGeom>
        </p:spPr>
      </p:pic>
      <p:graphicFrame>
        <p:nvGraphicFramePr>
          <p:cNvPr id="6" name="Объект 5">
            <a:extLst>
              <a:ext uri="{FF2B5EF4-FFF2-40B4-BE49-F238E27FC236}">
                <a16:creationId xmlns:a16="http://schemas.microsoft.com/office/drawing/2014/main" id="{5382338C-0882-4544-A28D-55A58CF34F10}"/>
              </a:ext>
            </a:extLst>
          </p:cNvPr>
          <p:cNvGraphicFramePr>
            <a:graphicFrameLocks noChangeAspect="1"/>
          </p:cNvGraphicFramePr>
          <p:nvPr>
            <p:extLst>
              <p:ext uri="{D42A27DB-BD31-4B8C-83A1-F6EECF244321}">
                <p14:modId xmlns:p14="http://schemas.microsoft.com/office/powerpoint/2010/main" val="95293096"/>
              </p:ext>
            </p:extLst>
          </p:nvPr>
        </p:nvGraphicFramePr>
        <p:xfrm>
          <a:off x="195261" y="185737"/>
          <a:ext cx="11763376" cy="6486525"/>
        </p:xfrm>
        <a:graphic>
          <a:graphicData uri="http://schemas.openxmlformats.org/presentationml/2006/ole">
            <mc:AlternateContent xmlns:mc="http://schemas.openxmlformats.org/markup-compatibility/2006">
              <mc:Choice xmlns:v="urn:schemas-microsoft-com:vml" Requires="v">
                <p:oleObj spid="_x0000_s1038" name="CorelDRAW" r:id="rId6" imgW="13803544" imgH="8111154" progId="CorelDraw.Graphic.24">
                  <p:embed/>
                </p:oleObj>
              </mc:Choice>
              <mc:Fallback>
                <p:oleObj name="CorelDRAW" r:id="rId6" imgW="13803544" imgH="8111154" progId="CorelDraw.Graphic.24">
                  <p:embed/>
                  <p:pic>
                    <p:nvPicPr>
                      <p:cNvPr id="0" name=""/>
                      <p:cNvPicPr/>
                      <p:nvPr/>
                    </p:nvPicPr>
                    <p:blipFill>
                      <a:blip r:embed="rId7"/>
                      <a:stretch>
                        <a:fillRect/>
                      </a:stretch>
                    </p:blipFill>
                    <p:spPr>
                      <a:xfrm>
                        <a:off x="195261" y="185737"/>
                        <a:ext cx="11763376" cy="6486525"/>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E52BC5BA-A92B-4F78-BFE7-0FB44C08147E}"/>
              </a:ext>
            </a:extLst>
          </p:cNvPr>
          <p:cNvSpPr txBox="1"/>
          <p:nvPr/>
        </p:nvSpPr>
        <p:spPr>
          <a:xfrm>
            <a:off x="433385" y="5955656"/>
            <a:ext cx="11163302" cy="461665"/>
          </a:xfrm>
          <a:prstGeom prst="rect">
            <a:avLst/>
          </a:prstGeom>
          <a:noFill/>
        </p:spPr>
        <p:txBody>
          <a:bodyPr wrap="square">
            <a:spAutoFit/>
          </a:bodyPr>
          <a:lstStyle/>
          <a:p>
            <a:pPr algn="ctr"/>
            <a:r>
              <a:rPr lang="ru-RU" sz="2400" b="1" dirty="0">
                <a:solidFill>
                  <a:schemeClr val="tx2">
                    <a:lumMod val="50000"/>
                  </a:schemeClr>
                </a:solidFill>
                <a:latin typeface="Bookman Old Style" panose="02050604050505020204" pitchFamily="18" charset="0"/>
              </a:rPr>
              <a:t>© </a:t>
            </a:r>
            <a:r>
              <a:rPr lang="en-US" b="1" dirty="0" err="1">
                <a:solidFill>
                  <a:schemeClr val="tx2">
                    <a:lumMod val="50000"/>
                  </a:schemeClr>
                </a:solidFill>
                <a:latin typeface="Bookman Old Style" panose="02050604050505020204" pitchFamily="18" charset="0"/>
              </a:rPr>
              <a:t>Serhiy</a:t>
            </a:r>
            <a:r>
              <a:rPr lang="en-US" b="1" dirty="0">
                <a:solidFill>
                  <a:schemeClr val="tx2">
                    <a:lumMod val="50000"/>
                  </a:schemeClr>
                </a:solidFill>
                <a:latin typeface="Bookman Old Style" panose="02050604050505020204" pitchFamily="18" charset="0"/>
              </a:rPr>
              <a:t> </a:t>
            </a:r>
            <a:r>
              <a:rPr lang="en-US" b="1" dirty="0" err="1">
                <a:solidFill>
                  <a:schemeClr val="tx2">
                    <a:lumMod val="50000"/>
                  </a:schemeClr>
                </a:solidFill>
                <a:latin typeface="Bookman Old Style" panose="02050604050505020204" pitchFamily="18" charset="0"/>
              </a:rPr>
              <a:t>Lyeonov</a:t>
            </a:r>
            <a:r>
              <a:rPr lang="en-US" b="1" dirty="0">
                <a:solidFill>
                  <a:schemeClr val="tx2">
                    <a:lumMod val="50000"/>
                  </a:schemeClr>
                </a:solidFill>
                <a:latin typeface="Bookman Old Style" panose="02050604050505020204" pitchFamily="18" charset="0"/>
              </a:rPr>
              <a:t>, </a:t>
            </a:r>
            <a:r>
              <a:rPr lang="en-US" b="1" dirty="0" err="1">
                <a:solidFill>
                  <a:schemeClr val="tx2">
                    <a:lumMod val="50000"/>
                  </a:schemeClr>
                </a:solidFill>
                <a:latin typeface="Bookman Old Style" panose="02050604050505020204" pitchFamily="18" charset="0"/>
              </a:rPr>
              <a:t>Tetiana</a:t>
            </a:r>
            <a:r>
              <a:rPr lang="en-US" b="1" dirty="0">
                <a:solidFill>
                  <a:schemeClr val="tx2">
                    <a:lumMod val="50000"/>
                  </a:schemeClr>
                </a:solidFill>
                <a:latin typeface="Bookman Old Style" panose="02050604050505020204" pitchFamily="18" charset="0"/>
              </a:rPr>
              <a:t> </a:t>
            </a:r>
            <a:r>
              <a:rPr lang="en-US" b="1" dirty="0" err="1">
                <a:solidFill>
                  <a:schemeClr val="tx2">
                    <a:lumMod val="50000"/>
                  </a:schemeClr>
                </a:solidFill>
                <a:latin typeface="Bookman Old Style" panose="02050604050505020204" pitchFamily="18" charset="0"/>
              </a:rPr>
              <a:t>Vasylieva</a:t>
            </a:r>
            <a:r>
              <a:rPr lang="en-US" b="1" dirty="0">
                <a:solidFill>
                  <a:schemeClr val="tx2">
                    <a:lumMod val="50000"/>
                  </a:schemeClr>
                </a:solidFill>
                <a:latin typeface="Bookman Old Style" panose="02050604050505020204" pitchFamily="18" charset="0"/>
              </a:rPr>
              <a:t>, Yuliia </a:t>
            </a:r>
            <a:r>
              <a:rPr lang="en-US" b="1" dirty="0" err="1">
                <a:solidFill>
                  <a:schemeClr val="tx2">
                    <a:lumMod val="50000"/>
                  </a:schemeClr>
                </a:solidFill>
                <a:latin typeface="Bookman Old Style" panose="02050604050505020204" pitchFamily="18" charset="0"/>
              </a:rPr>
              <a:t>Matvieieva</a:t>
            </a:r>
            <a:endParaRPr lang="ru-RU" b="1" dirty="0">
              <a:solidFill>
                <a:schemeClr val="tx2">
                  <a:lumMod val="50000"/>
                </a:schemeClr>
              </a:solidFill>
              <a:latin typeface="Bookman Old Style" panose="02050604050505020204" pitchFamily="18" charset="0"/>
            </a:endParaRPr>
          </a:p>
        </p:txBody>
      </p:sp>
      <p:sp>
        <p:nvSpPr>
          <p:cNvPr id="9" name="TextBox 8">
            <a:extLst>
              <a:ext uri="{FF2B5EF4-FFF2-40B4-BE49-F238E27FC236}">
                <a16:creationId xmlns:a16="http://schemas.microsoft.com/office/drawing/2014/main" id="{A74D1087-F0C9-47B1-A55B-DBEB5BFC2C6E}"/>
              </a:ext>
            </a:extLst>
          </p:cNvPr>
          <p:cNvSpPr txBox="1"/>
          <p:nvPr/>
        </p:nvSpPr>
        <p:spPr>
          <a:xfrm>
            <a:off x="233363" y="1994772"/>
            <a:ext cx="11725273" cy="1569660"/>
          </a:xfrm>
          <a:prstGeom prst="rect">
            <a:avLst/>
          </a:prstGeom>
          <a:noFill/>
        </p:spPr>
        <p:txBody>
          <a:bodyPr wrap="square" rtlCol="0">
            <a:spAutoFit/>
          </a:bodyPr>
          <a:lstStyle/>
          <a:p>
            <a:pPr algn="ctr"/>
            <a:r>
              <a:rPr lang="en-US" sz="4800" b="1" dirty="0">
                <a:solidFill>
                  <a:schemeClr val="tx2">
                    <a:lumMod val="50000"/>
                  </a:schemeClr>
                </a:solidFill>
                <a:latin typeface="Bookman Old Style" panose="02050604050505020204" pitchFamily="18" charset="0"/>
              </a:rPr>
              <a:t>Development of energy-saving urban settlements</a:t>
            </a:r>
            <a:endParaRPr lang="uk-UA" sz="4800" b="1" dirty="0">
              <a:solidFill>
                <a:schemeClr val="tx2">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117793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B2F24D07-8652-4C4A-9085-DE4F6827AEBB}"/>
              </a:ext>
            </a:extLst>
          </p:cNvPr>
          <p:cNvGraphicFramePr>
            <a:graphicFrameLocks noChangeAspect="1"/>
          </p:cNvGraphicFramePr>
          <p:nvPr>
            <p:extLst>
              <p:ext uri="{D42A27DB-BD31-4B8C-83A1-F6EECF244321}">
                <p14:modId xmlns:p14="http://schemas.microsoft.com/office/powerpoint/2010/main" val="1970978630"/>
              </p:ext>
            </p:extLst>
          </p:nvPr>
        </p:nvGraphicFramePr>
        <p:xfrm>
          <a:off x="195261" y="185737"/>
          <a:ext cx="11763376" cy="6486525"/>
        </p:xfrm>
        <a:graphic>
          <a:graphicData uri="http://schemas.openxmlformats.org/presentationml/2006/ole">
            <mc:AlternateContent xmlns:mc="http://schemas.openxmlformats.org/markup-compatibility/2006">
              <mc:Choice xmlns:v="urn:schemas-microsoft-com:vml" Requires="v">
                <p:oleObj spid="_x0000_s3100" name="CorelDRAW" r:id="rId3" imgW="13803544" imgH="8111154" progId="CorelDraw.Graphic.24">
                  <p:embed/>
                </p:oleObj>
              </mc:Choice>
              <mc:Fallback>
                <p:oleObj name="CorelDRAW" r:id="rId3" imgW="13803544" imgH="8111154" progId="CorelDraw.Graphic.24">
                  <p:embed/>
                  <p:pic>
                    <p:nvPicPr>
                      <p:cNvPr id="6" name="Объект 5">
                        <a:extLst>
                          <a:ext uri="{FF2B5EF4-FFF2-40B4-BE49-F238E27FC236}">
                            <a16:creationId xmlns:a16="http://schemas.microsoft.com/office/drawing/2014/main" id="{5382338C-0882-4544-A28D-55A58CF34F10}"/>
                          </a:ext>
                        </a:extLst>
                      </p:cNvPr>
                      <p:cNvPicPr/>
                      <p:nvPr/>
                    </p:nvPicPr>
                    <p:blipFill>
                      <a:blip r:embed="rId4"/>
                      <a:stretch>
                        <a:fillRect/>
                      </a:stretch>
                    </p:blipFill>
                    <p:spPr>
                      <a:xfrm>
                        <a:off x="195261" y="185737"/>
                        <a:ext cx="11763376" cy="6486525"/>
                      </a:xfrm>
                      <a:prstGeom prst="rect">
                        <a:avLst/>
                      </a:prstGeom>
                    </p:spPr>
                  </p:pic>
                </p:oleObj>
              </mc:Fallback>
            </mc:AlternateContent>
          </a:graphicData>
        </a:graphic>
      </p:graphicFrame>
      <p:graphicFrame>
        <p:nvGraphicFramePr>
          <p:cNvPr id="3" name="Объект 2">
            <a:extLst>
              <a:ext uri="{FF2B5EF4-FFF2-40B4-BE49-F238E27FC236}">
                <a16:creationId xmlns:a16="http://schemas.microsoft.com/office/drawing/2014/main" id="{15F7D703-B671-4372-B1E7-F20B2FCC576C}"/>
              </a:ext>
            </a:extLst>
          </p:cNvPr>
          <p:cNvGraphicFramePr>
            <a:graphicFrameLocks noChangeAspect="1"/>
          </p:cNvGraphicFramePr>
          <p:nvPr>
            <p:extLst>
              <p:ext uri="{D42A27DB-BD31-4B8C-83A1-F6EECF244321}">
                <p14:modId xmlns:p14="http://schemas.microsoft.com/office/powerpoint/2010/main" val="663827915"/>
              </p:ext>
            </p:extLst>
          </p:nvPr>
        </p:nvGraphicFramePr>
        <p:xfrm>
          <a:off x="6942829" y="3428999"/>
          <a:ext cx="4787210" cy="3465594"/>
        </p:xfrm>
        <a:graphic>
          <a:graphicData uri="http://schemas.openxmlformats.org/presentationml/2006/ole">
            <mc:AlternateContent xmlns:mc="http://schemas.openxmlformats.org/markup-compatibility/2006">
              <mc:Choice xmlns:v="urn:schemas-microsoft-com:vml" Requires="v">
                <p:oleObj spid="_x0000_s3101" name="CorelDRAW" r:id="rId5" imgW="7550628" imgH="5465933" progId="CorelDraw.Graphic.24">
                  <p:embed/>
                </p:oleObj>
              </mc:Choice>
              <mc:Fallback>
                <p:oleObj name="CorelDRAW" r:id="rId5" imgW="7550628" imgH="5465933" progId="CorelDraw.Graphic.24">
                  <p:embed/>
                  <p:pic>
                    <p:nvPicPr>
                      <p:cNvPr id="0" name=""/>
                      <p:cNvPicPr/>
                      <p:nvPr/>
                    </p:nvPicPr>
                    <p:blipFill>
                      <a:blip r:embed="rId6"/>
                      <a:stretch>
                        <a:fillRect/>
                      </a:stretch>
                    </p:blipFill>
                    <p:spPr>
                      <a:xfrm>
                        <a:off x="6942829" y="3428999"/>
                        <a:ext cx="4787210" cy="3465594"/>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74D1087-F0C9-47B1-A55B-DBEB5BFC2C6E}"/>
              </a:ext>
            </a:extLst>
          </p:cNvPr>
          <p:cNvSpPr txBox="1"/>
          <p:nvPr/>
        </p:nvSpPr>
        <p:spPr>
          <a:xfrm>
            <a:off x="461961" y="449224"/>
            <a:ext cx="11229975" cy="4031873"/>
          </a:xfrm>
          <a:prstGeom prst="rect">
            <a:avLst/>
          </a:prstGeom>
          <a:noFill/>
        </p:spPr>
        <p:txBody>
          <a:bodyPr wrap="square" rtlCol="0">
            <a:spAutoFit/>
          </a:bodyPr>
          <a:lstStyle/>
          <a:p>
            <a:pPr algn="just"/>
            <a:r>
              <a:rPr lang="en-US" sz="3200" b="1" dirty="0">
                <a:solidFill>
                  <a:srgbClr val="1E656C"/>
                </a:solidFill>
                <a:latin typeface="Bookman Old Style" panose="02050604050505020204" pitchFamily="18" charset="0"/>
              </a:rPr>
              <a:t>This course aims to form in students a systematic approach to building energy-efficient communities through planning infrastructure projects not directly related to the energy sector. Students will gain knowledge about advanced practices in the development of urban areas to create conditions for reducing energy consumption by each member of the local community</a:t>
            </a:r>
            <a:endParaRPr lang="uk-UA" sz="3200" b="1" dirty="0">
              <a:solidFill>
                <a:srgbClr val="1E656C"/>
              </a:solidFill>
              <a:latin typeface="Bookman Old Style" panose="02050604050505020204" pitchFamily="18" charset="0"/>
            </a:endParaRPr>
          </a:p>
        </p:txBody>
      </p:sp>
    </p:spTree>
    <p:extLst>
      <p:ext uri="{BB962C8B-B14F-4D97-AF65-F5344CB8AC3E}">
        <p14:creationId xmlns:p14="http://schemas.microsoft.com/office/powerpoint/2010/main" val="374974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DEB2B3B-61AA-4D4A-937D-E6EBAC4A100C}"/>
              </a:ext>
            </a:extLst>
          </p:cNvPr>
          <p:cNvSpPr txBox="1"/>
          <p:nvPr/>
        </p:nvSpPr>
        <p:spPr>
          <a:xfrm>
            <a:off x="327423" y="270301"/>
            <a:ext cx="6687740" cy="830997"/>
          </a:xfrm>
          <a:prstGeom prst="rect">
            <a:avLst/>
          </a:prstGeom>
          <a:noFill/>
        </p:spPr>
        <p:txBody>
          <a:bodyPr wrap="square">
            <a:spAutoFit/>
          </a:bodyPr>
          <a:lstStyle/>
          <a:p>
            <a:r>
              <a:rPr lang="en-US" sz="4800" b="1" dirty="0">
                <a:solidFill>
                  <a:schemeClr val="bg1"/>
                </a:solidFill>
                <a:latin typeface="Bookman Old Style" panose="02050604050505020204" pitchFamily="18" charset="0"/>
              </a:rPr>
              <a:t>LOGIC OF COURSE</a:t>
            </a:r>
            <a:endParaRPr lang="uk-UA" sz="4800" b="1" dirty="0">
              <a:solidFill>
                <a:schemeClr val="bg1"/>
              </a:solidFill>
              <a:latin typeface="Bookman Old Style" panose="02050604050505020204" pitchFamily="18" charset="0"/>
            </a:endParaRPr>
          </a:p>
        </p:txBody>
      </p:sp>
      <p:pic>
        <p:nvPicPr>
          <p:cNvPr id="12290" name="Picture 2" descr="Енергоефективність">
            <a:extLst>
              <a:ext uri="{FF2B5EF4-FFF2-40B4-BE49-F238E27FC236}">
                <a16:creationId xmlns:a16="http://schemas.microsoft.com/office/drawing/2014/main" id="{F6DE3AC3-7E4A-480B-A2A4-DF151A099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95500"/>
            <a:ext cx="9525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D2B4C0A-B23B-46A7-B89D-08DEE661792C}"/>
              </a:ext>
            </a:extLst>
          </p:cNvPr>
          <p:cNvSpPr txBox="1"/>
          <p:nvPr/>
        </p:nvSpPr>
        <p:spPr>
          <a:xfrm>
            <a:off x="142874" y="1338161"/>
            <a:ext cx="9382126" cy="5217647"/>
          </a:xfrm>
          <a:prstGeom prst="rect">
            <a:avLst/>
          </a:prstGeom>
          <a:noFill/>
        </p:spPr>
        <p:txBody>
          <a:bodyPr wrap="square">
            <a:spAutoFit/>
          </a:bodyPr>
          <a:lstStyle/>
          <a:p>
            <a:pPr marL="457200" indent="-457200">
              <a:lnSpc>
                <a:spcPct val="150000"/>
              </a:lnSpc>
              <a:buAutoNum type="arabicPeriod"/>
            </a:pPr>
            <a:r>
              <a:rPr lang="en-US" sz="2500" b="1" dirty="0">
                <a:solidFill>
                  <a:srgbClr val="1E656C"/>
                </a:solidFill>
                <a:latin typeface="Bookman Old Style" panose="02050604050505020204" pitchFamily="18" charset="0"/>
              </a:rPr>
              <a:t>Arrangement of cities. Energy aspect</a:t>
            </a:r>
          </a:p>
          <a:p>
            <a:pPr marL="457200" indent="-457200">
              <a:lnSpc>
                <a:spcPct val="150000"/>
              </a:lnSpc>
              <a:buAutoNum type="arabicPeriod"/>
            </a:pPr>
            <a:r>
              <a:rPr lang="en-US" sz="2500" b="1" dirty="0">
                <a:solidFill>
                  <a:srgbClr val="1E656C"/>
                </a:solidFill>
                <a:latin typeface="Bookman Old Style" panose="02050604050505020204" pitchFamily="18" charset="0"/>
              </a:rPr>
              <a:t>Approaches to the transformation of urban settlements into energy-efficient ones</a:t>
            </a:r>
          </a:p>
          <a:p>
            <a:pPr marL="457200" indent="-457200">
              <a:lnSpc>
                <a:spcPct val="150000"/>
              </a:lnSpc>
              <a:buAutoNum type="arabicPeriod"/>
            </a:pPr>
            <a:r>
              <a:rPr lang="en-US" sz="2500" b="1" dirty="0">
                <a:solidFill>
                  <a:srgbClr val="1E656C"/>
                </a:solidFill>
                <a:latin typeface="Bookman Old Style" panose="02050604050505020204" pitchFamily="18" charset="0"/>
              </a:rPr>
              <a:t>Social activism and public initiative</a:t>
            </a:r>
          </a:p>
          <a:p>
            <a:pPr marL="457200" indent="-457200">
              <a:lnSpc>
                <a:spcPct val="150000"/>
              </a:lnSpc>
              <a:buAutoNum type="arabicPeriod"/>
            </a:pPr>
            <a:r>
              <a:rPr lang="en-US" sz="2500" b="1" dirty="0">
                <a:solidFill>
                  <a:srgbClr val="1E656C"/>
                </a:solidFill>
                <a:latin typeface="Bookman Old Style" panose="02050604050505020204" pitchFamily="18" charset="0"/>
              </a:rPr>
              <a:t>EU experience. Urban development </a:t>
            </a:r>
          </a:p>
          <a:p>
            <a:pPr>
              <a:lnSpc>
                <a:spcPct val="150000"/>
              </a:lnSpc>
            </a:pPr>
            <a:r>
              <a:rPr lang="en-US" sz="2500" b="1" dirty="0">
                <a:solidFill>
                  <a:srgbClr val="1E656C"/>
                </a:solidFill>
                <a:latin typeface="Bookman Old Style" panose="02050604050505020204" pitchFamily="18" charset="0"/>
              </a:rPr>
              <a:t>    and energy efficiency</a:t>
            </a:r>
          </a:p>
          <a:p>
            <a:pPr marL="457200" indent="-457200">
              <a:lnSpc>
                <a:spcPct val="150000"/>
              </a:lnSpc>
              <a:buAutoNum type="arabicPeriod" startAt="5"/>
            </a:pPr>
            <a:r>
              <a:rPr lang="en-US" sz="2500" b="1" dirty="0">
                <a:solidFill>
                  <a:srgbClr val="1E656C"/>
                </a:solidFill>
                <a:latin typeface="Bookman Old Style" panose="02050604050505020204" pitchFamily="18" charset="0"/>
              </a:rPr>
              <a:t>EU experience. Smart cities and    </a:t>
            </a:r>
          </a:p>
          <a:p>
            <a:pPr>
              <a:lnSpc>
                <a:spcPct val="150000"/>
              </a:lnSpc>
            </a:pPr>
            <a:r>
              <a:rPr lang="en-US" sz="2500" b="1" dirty="0">
                <a:solidFill>
                  <a:srgbClr val="1E656C"/>
                </a:solidFill>
                <a:latin typeface="Bookman Old Style" panose="02050604050505020204" pitchFamily="18" charset="0"/>
              </a:rPr>
              <a:t>    energy efficiency</a:t>
            </a:r>
          </a:p>
          <a:p>
            <a:pPr>
              <a:lnSpc>
                <a:spcPct val="150000"/>
              </a:lnSpc>
            </a:pPr>
            <a:r>
              <a:rPr lang="en-US" sz="2500" b="1" dirty="0">
                <a:solidFill>
                  <a:srgbClr val="1E656C"/>
                </a:solidFill>
                <a:latin typeface="Bookman Old Style" panose="02050604050505020204" pitchFamily="18" charset="0"/>
              </a:rPr>
              <a:t>6.  Urban re-planning and reforms</a:t>
            </a:r>
          </a:p>
        </p:txBody>
      </p:sp>
      <p:graphicFrame>
        <p:nvGraphicFramePr>
          <p:cNvPr id="2" name="Объект 1">
            <a:extLst>
              <a:ext uri="{FF2B5EF4-FFF2-40B4-BE49-F238E27FC236}">
                <a16:creationId xmlns:a16="http://schemas.microsoft.com/office/drawing/2014/main" id="{6BAA6EB5-9ED8-49A0-A242-91457FF9FC70}"/>
              </a:ext>
            </a:extLst>
          </p:cNvPr>
          <p:cNvGraphicFramePr>
            <a:graphicFrameLocks noChangeAspect="1"/>
          </p:cNvGraphicFramePr>
          <p:nvPr>
            <p:extLst>
              <p:ext uri="{D42A27DB-BD31-4B8C-83A1-F6EECF244321}">
                <p14:modId xmlns:p14="http://schemas.microsoft.com/office/powerpoint/2010/main" val="1471923280"/>
              </p:ext>
            </p:extLst>
          </p:nvPr>
        </p:nvGraphicFramePr>
        <p:xfrm>
          <a:off x="0" y="6760845"/>
          <a:ext cx="12192000" cy="97155"/>
        </p:xfrm>
        <a:graphic>
          <a:graphicData uri="http://schemas.openxmlformats.org/presentationml/2006/ole">
            <mc:AlternateContent xmlns:mc="http://schemas.openxmlformats.org/markup-compatibility/2006">
              <mc:Choice xmlns:v="urn:schemas-microsoft-com:vml" Requires="v">
                <p:oleObj spid="_x0000_s12301" name="CorelDRAW" r:id="rId4" imgW="12201357" imgH="195577" progId="CorelDraw.Graphic.24">
                  <p:embed/>
                </p:oleObj>
              </mc:Choice>
              <mc:Fallback>
                <p:oleObj name="CorelDRAW" r:id="rId4" imgW="12201357" imgH="195577" progId="CorelDraw.Graphic.24">
                  <p:embed/>
                  <p:pic>
                    <p:nvPicPr>
                      <p:cNvPr id="0" name=""/>
                      <p:cNvPicPr/>
                      <p:nvPr/>
                    </p:nvPicPr>
                    <p:blipFill>
                      <a:blip r:embed="rId5"/>
                      <a:stretch>
                        <a:fillRect/>
                      </a:stretch>
                    </p:blipFill>
                    <p:spPr>
                      <a:xfrm>
                        <a:off x="0" y="6760845"/>
                        <a:ext cx="12192000" cy="97155"/>
                      </a:xfrm>
                      <a:prstGeom prst="rect">
                        <a:avLst/>
                      </a:prstGeom>
                    </p:spPr>
                  </p:pic>
                </p:oleObj>
              </mc:Fallback>
            </mc:AlternateContent>
          </a:graphicData>
        </a:graphic>
      </p:graphicFrame>
      <p:pic>
        <p:nvPicPr>
          <p:cNvPr id="4" name="Рисунок 3">
            <a:extLst>
              <a:ext uri="{FF2B5EF4-FFF2-40B4-BE49-F238E27FC236}">
                <a16:creationId xmlns:a16="http://schemas.microsoft.com/office/drawing/2014/main" id="{AD3F3D14-B53C-4585-BB07-819C207B05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7589535" cy="1338161"/>
          </a:xfrm>
          <a:prstGeom prst="rect">
            <a:avLst/>
          </a:prstGeom>
        </p:spPr>
      </p:pic>
      <p:sp>
        <p:nvSpPr>
          <p:cNvPr id="15" name="TextBox 14">
            <a:extLst>
              <a:ext uri="{FF2B5EF4-FFF2-40B4-BE49-F238E27FC236}">
                <a16:creationId xmlns:a16="http://schemas.microsoft.com/office/drawing/2014/main" id="{584D8059-A864-4AE4-8532-5D7883AF8AEE}"/>
              </a:ext>
            </a:extLst>
          </p:cNvPr>
          <p:cNvSpPr txBox="1"/>
          <p:nvPr/>
        </p:nvSpPr>
        <p:spPr>
          <a:xfrm>
            <a:off x="327423" y="210097"/>
            <a:ext cx="6687740" cy="830997"/>
          </a:xfrm>
          <a:prstGeom prst="rect">
            <a:avLst/>
          </a:prstGeom>
          <a:noFill/>
        </p:spPr>
        <p:txBody>
          <a:bodyPr wrap="square">
            <a:spAutoFit/>
          </a:bodyPr>
          <a:lstStyle/>
          <a:p>
            <a:r>
              <a:rPr lang="en-US" sz="4800" b="1" dirty="0">
                <a:solidFill>
                  <a:schemeClr val="bg1"/>
                </a:solidFill>
                <a:latin typeface="Bookman Old Style" panose="02050604050505020204" pitchFamily="18" charset="0"/>
              </a:rPr>
              <a:t>LOGIC OF COURSE</a:t>
            </a:r>
            <a:endParaRPr lang="uk-UA" sz="48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0716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3350136-9A7D-4059-B0C0-E9102AB0846B}"/>
              </a:ext>
            </a:extLst>
          </p:cNvPr>
          <p:cNvPicPr>
            <a:picLocks noChangeAspect="1"/>
          </p:cNvPicPr>
          <p:nvPr/>
        </p:nvPicPr>
        <p:blipFill rotWithShape="1">
          <a:blip r:embed="rId3">
            <a:extLst>
              <a:ext uri="{28A0092B-C50C-407E-A947-70E740481C1C}">
                <a14:useLocalDpi xmlns:a14="http://schemas.microsoft.com/office/drawing/2010/main" val="0"/>
              </a:ext>
            </a:extLst>
          </a:blip>
          <a:srcRect t="21500" b="5818"/>
          <a:stretch/>
        </p:blipFill>
        <p:spPr>
          <a:xfrm>
            <a:off x="0" y="832083"/>
            <a:ext cx="12191999" cy="5911617"/>
          </a:xfrm>
          <a:prstGeom prst="rect">
            <a:avLst/>
          </a:prstGeom>
        </p:spPr>
      </p:pic>
      <p:graphicFrame>
        <p:nvGraphicFramePr>
          <p:cNvPr id="5" name="Объект 4">
            <a:extLst>
              <a:ext uri="{FF2B5EF4-FFF2-40B4-BE49-F238E27FC236}">
                <a16:creationId xmlns:a16="http://schemas.microsoft.com/office/drawing/2014/main" id="{72B0B411-AA61-4ADB-8DE0-042EE71708C2}"/>
              </a:ext>
            </a:extLst>
          </p:cNvPr>
          <p:cNvGraphicFramePr>
            <a:graphicFrameLocks noChangeAspect="1"/>
          </p:cNvGraphicFramePr>
          <p:nvPr>
            <p:extLst>
              <p:ext uri="{D42A27DB-BD31-4B8C-83A1-F6EECF244321}">
                <p14:modId xmlns:p14="http://schemas.microsoft.com/office/powerpoint/2010/main" val="3581682974"/>
              </p:ext>
            </p:extLst>
          </p:nvPr>
        </p:nvGraphicFramePr>
        <p:xfrm>
          <a:off x="0" y="6743700"/>
          <a:ext cx="12192000" cy="114301"/>
        </p:xfrm>
        <a:graphic>
          <a:graphicData uri="http://schemas.openxmlformats.org/presentationml/2006/ole">
            <mc:AlternateContent xmlns:mc="http://schemas.openxmlformats.org/markup-compatibility/2006">
              <mc:Choice xmlns:v="urn:schemas-microsoft-com:vml" Requires="v">
                <p:oleObj spid="_x0000_s4118" name="CorelDRAW" r:id="rId4" imgW="12201357" imgH="195577" progId="CorelDraw.Graphic.24">
                  <p:embed/>
                </p:oleObj>
              </mc:Choice>
              <mc:Fallback>
                <p:oleObj name="CorelDRAW" r:id="rId4" imgW="12201357" imgH="195577" progId="CorelDraw.Graphic.24">
                  <p:embed/>
                  <p:pic>
                    <p:nvPicPr>
                      <p:cNvPr id="0" name=""/>
                      <p:cNvPicPr/>
                      <p:nvPr/>
                    </p:nvPicPr>
                    <p:blipFill>
                      <a:blip r:embed="rId5"/>
                      <a:stretch>
                        <a:fillRect/>
                      </a:stretch>
                    </p:blipFill>
                    <p:spPr>
                      <a:xfrm>
                        <a:off x="0" y="6743700"/>
                        <a:ext cx="12192000" cy="114301"/>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920E589C-6A75-4B61-99A9-7C9418C062DC}"/>
              </a:ext>
            </a:extLst>
          </p:cNvPr>
          <p:cNvSpPr txBox="1"/>
          <p:nvPr/>
        </p:nvSpPr>
        <p:spPr>
          <a:xfrm>
            <a:off x="395286" y="1690179"/>
            <a:ext cx="11034713" cy="1311128"/>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800" dirty="0">
                <a:solidFill>
                  <a:srgbClr val="1E656C"/>
                </a:solidFill>
                <a:latin typeface="Bookman Old Style" panose="02050604050505020204" pitchFamily="18" charset="0"/>
              </a:rPr>
              <a:t>population migration, growing energy consumption, </a:t>
            </a:r>
          </a:p>
          <a:p>
            <a:pPr marL="342900" indent="-342900">
              <a:lnSpc>
                <a:spcPct val="150000"/>
              </a:lnSpc>
              <a:buFont typeface="Wingdings" panose="05000000000000000000" pitchFamily="2" charset="2"/>
              <a:buChar char="ü"/>
            </a:pPr>
            <a:r>
              <a:rPr lang="en-US" sz="2800" dirty="0">
                <a:solidFill>
                  <a:srgbClr val="1E656C"/>
                </a:solidFill>
                <a:latin typeface="Bookman Old Style" panose="02050604050505020204" pitchFamily="18" charset="0"/>
              </a:rPr>
              <a:t>infrastructural limitations, and imperfect urban planning</a:t>
            </a:r>
            <a:endParaRPr lang="uk-UA" sz="2800" b="1" dirty="0">
              <a:solidFill>
                <a:srgbClr val="1E656C"/>
              </a:solidFill>
              <a:latin typeface="Bookman Old Style" panose="02050604050505020204" pitchFamily="18" charset="0"/>
            </a:endParaRPr>
          </a:p>
        </p:txBody>
      </p:sp>
      <p:pic>
        <p:nvPicPr>
          <p:cNvPr id="11" name="Рисунок 10">
            <a:extLst>
              <a:ext uri="{FF2B5EF4-FFF2-40B4-BE49-F238E27FC236}">
                <a16:creationId xmlns:a16="http://schemas.microsoft.com/office/drawing/2014/main" id="{E4D576F0-21C8-4A2C-B4E6-6165C2563F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7589535" cy="1338161"/>
          </a:xfrm>
          <a:prstGeom prst="rect">
            <a:avLst/>
          </a:prstGeom>
        </p:spPr>
      </p:pic>
      <p:sp>
        <p:nvSpPr>
          <p:cNvPr id="6" name="TextBox 5">
            <a:extLst>
              <a:ext uri="{FF2B5EF4-FFF2-40B4-BE49-F238E27FC236}">
                <a16:creationId xmlns:a16="http://schemas.microsoft.com/office/drawing/2014/main" id="{3232BD26-DD2A-4445-BA69-3F50E50BC845}"/>
              </a:ext>
            </a:extLst>
          </p:cNvPr>
          <p:cNvSpPr txBox="1"/>
          <p:nvPr/>
        </p:nvSpPr>
        <p:spPr>
          <a:xfrm>
            <a:off x="209550" y="276436"/>
            <a:ext cx="7379984" cy="1107996"/>
          </a:xfrm>
          <a:prstGeom prst="rect">
            <a:avLst/>
          </a:prstGeom>
          <a:noFill/>
        </p:spPr>
        <p:txBody>
          <a:bodyPr wrap="square" rtlCol="0">
            <a:spAutoFit/>
          </a:bodyPr>
          <a:lstStyle/>
          <a:p>
            <a:r>
              <a:rPr lang="en-US" sz="2400" b="1" dirty="0">
                <a:solidFill>
                  <a:schemeClr val="bg1"/>
                </a:solidFill>
                <a:latin typeface="Bookman Old Style" panose="02050604050505020204" pitchFamily="18" charset="0"/>
              </a:rPr>
              <a:t>ARRANGEMENT OF CITIES. ENERGY ASPECT</a:t>
            </a:r>
          </a:p>
          <a:p>
            <a:endParaRPr lang="uk-UA" dirty="0"/>
          </a:p>
        </p:txBody>
      </p:sp>
      <p:pic>
        <p:nvPicPr>
          <p:cNvPr id="18" name="Рисунок 17">
            <a:extLst>
              <a:ext uri="{FF2B5EF4-FFF2-40B4-BE49-F238E27FC236}">
                <a16:creationId xmlns:a16="http://schemas.microsoft.com/office/drawing/2014/main" id="{2DE896EA-301C-46E6-AA7D-59EA117472D9}"/>
              </a:ext>
            </a:extLst>
          </p:cNvPr>
          <p:cNvPicPr>
            <a:picLocks noChangeAspect="1"/>
          </p:cNvPicPr>
          <p:nvPr/>
        </p:nvPicPr>
        <p:blipFill rotWithShape="1">
          <a:blip r:embed="rId7">
            <a:extLst>
              <a:ext uri="{28A0092B-C50C-407E-A947-70E740481C1C}">
                <a14:useLocalDpi xmlns:a14="http://schemas.microsoft.com/office/drawing/2010/main" val="0"/>
              </a:ext>
            </a:extLst>
          </a:blip>
          <a:srcRect t="20482" r="33496"/>
          <a:stretch/>
        </p:blipFill>
        <p:spPr>
          <a:xfrm>
            <a:off x="7144694" y="0"/>
            <a:ext cx="5047305" cy="832083"/>
          </a:xfrm>
          <a:prstGeom prst="rect">
            <a:avLst/>
          </a:prstGeom>
        </p:spPr>
      </p:pic>
      <p:sp>
        <p:nvSpPr>
          <p:cNvPr id="19" name="TextBox 18">
            <a:extLst>
              <a:ext uri="{FF2B5EF4-FFF2-40B4-BE49-F238E27FC236}">
                <a16:creationId xmlns:a16="http://schemas.microsoft.com/office/drawing/2014/main" id="{E6F3F4F8-132E-4F80-9ECA-FE388CDE8DAF}"/>
              </a:ext>
            </a:extLst>
          </p:cNvPr>
          <p:cNvSpPr txBox="1"/>
          <p:nvPr/>
        </p:nvSpPr>
        <p:spPr>
          <a:xfrm>
            <a:off x="8215313" y="242888"/>
            <a:ext cx="3729037" cy="461665"/>
          </a:xfrm>
          <a:prstGeom prst="rect">
            <a:avLst/>
          </a:prstGeom>
          <a:noFill/>
        </p:spPr>
        <p:txBody>
          <a:bodyPr wrap="square" rtlCol="0">
            <a:spAutoFit/>
          </a:bodyPr>
          <a:lstStyle/>
          <a:p>
            <a:r>
              <a:rPr lang="en-US" sz="2400" b="1" dirty="0">
                <a:solidFill>
                  <a:schemeClr val="bg1"/>
                </a:solidFill>
                <a:latin typeface="Bookman Old Style" panose="02050604050505020204" pitchFamily="18" charset="0"/>
              </a:rPr>
              <a:t>Topic</a:t>
            </a:r>
            <a:r>
              <a:rPr lang="uk-UA" sz="2400" b="1" dirty="0">
                <a:solidFill>
                  <a:schemeClr val="bg1"/>
                </a:solidFill>
                <a:latin typeface="Bookman Old Style" panose="02050604050505020204" pitchFamily="18" charset="0"/>
              </a:rPr>
              <a:t> 1</a:t>
            </a:r>
          </a:p>
        </p:txBody>
      </p:sp>
    </p:spTree>
    <p:extLst>
      <p:ext uri="{BB962C8B-B14F-4D97-AF65-F5344CB8AC3E}">
        <p14:creationId xmlns:p14="http://schemas.microsoft.com/office/powerpoint/2010/main" val="2624870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3350136-9A7D-4059-B0C0-E9102AB0846B}"/>
              </a:ext>
            </a:extLst>
          </p:cNvPr>
          <p:cNvPicPr>
            <a:picLocks noChangeAspect="1"/>
          </p:cNvPicPr>
          <p:nvPr/>
        </p:nvPicPr>
        <p:blipFill rotWithShape="1">
          <a:blip r:embed="rId3">
            <a:extLst>
              <a:ext uri="{28A0092B-C50C-407E-A947-70E740481C1C}">
                <a14:useLocalDpi xmlns:a14="http://schemas.microsoft.com/office/drawing/2010/main" val="0"/>
              </a:ext>
            </a:extLst>
          </a:blip>
          <a:srcRect t="21500" b="5818"/>
          <a:stretch/>
        </p:blipFill>
        <p:spPr>
          <a:xfrm>
            <a:off x="0" y="832083"/>
            <a:ext cx="12191999" cy="5911617"/>
          </a:xfrm>
          <a:prstGeom prst="rect">
            <a:avLst/>
          </a:prstGeom>
        </p:spPr>
      </p:pic>
      <p:graphicFrame>
        <p:nvGraphicFramePr>
          <p:cNvPr id="5" name="Объект 4">
            <a:extLst>
              <a:ext uri="{FF2B5EF4-FFF2-40B4-BE49-F238E27FC236}">
                <a16:creationId xmlns:a16="http://schemas.microsoft.com/office/drawing/2014/main" id="{72B0B411-AA61-4ADB-8DE0-042EE71708C2}"/>
              </a:ext>
            </a:extLst>
          </p:cNvPr>
          <p:cNvGraphicFramePr>
            <a:graphicFrameLocks noChangeAspect="1"/>
          </p:cNvGraphicFramePr>
          <p:nvPr/>
        </p:nvGraphicFramePr>
        <p:xfrm>
          <a:off x="0" y="6743700"/>
          <a:ext cx="12192000" cy="114301"/>
        </p:xfrm>
        <a:graphic>
          <a:graphicData uri="http://schemas.openxmlformats.org/presentationml/2006/ole">
            <mc:AlternateContent xmlns:mc="http://schemas.openxmlformats.org/markup-compatibility/2006">
              <mc:Choice xmlns:v="urn:schemas-microsoft-com:vml" Requires="v">
                <p:oleObj spid="_x0000_s19461" name="CorelDRAW" r:id="rId4" imgW="12201357" imgH="195577" progId="CorelDraw.Graphic.24">
                  <p:embed/>
                </p:oleObj>
              </mc:Choice>
              <mc:Fallback>
                <p:oleObj name="CorelDRAW" r:id="rId4" imgW="12201357" imgH="195577" progId="CorelDraw.Graphic.24">
                  <p:embed/>
                  <p:pic>
                    <p:nvPicPr>
                      <p:cNvPr id="5" name="Объект 4">
                        <a:extLst>
                          <a:ext uri="{FF2B5EF4-FFF2-40B4-BE49-F238E27FC236}">
                            <a16:creationId xmlns:a16="http://schemas.microsoft.com/office/drawing/2014/main" id="{72B0B411-AA61-4ADB-8DE0-042EE71708C2}"/>
                          </a:ext>
                        </a:extLst>
                      </p:cNvPr>
                      <p:cNvPicPr/>
                      <p:nvPr/>
                    </p:nvPicPr>
                    <p:blipFill>
                      <a:blip r:embed="rId5"/>
                      <a:stretch>
                        <a:fillRect/>
                      </a:stretch>
                    </p:blipFill>
                    <p:spPr>
                      <a:xfrm>
                        <a:off x="0" y="6743700"/>
                        <a:ext cx="12192000" cy="114301"/>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920E589C-6A75-4B61-99A9-7C9418C062DC}"/>
              </a:ext>
            </a:extLst>
          </p:cNvPr>
          <p:cNvSpPr txBox="1"/>
          <p:nvPr/>
        </p:nvSpPr>
        <p:spPr>
          <a:xfrm>
            <a:off x="395287" y="1690179"/>
            <a:ext cx="10377488" cy="1311128"/>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800" dirty="0">
                <a:solidFill>
                  <a:srgbClr val="1E656C"/>
                </a:solidFill>
                <a:latin typeface="Bookman Old Style" panose="02050604050505020204" pitchFamily="18" charset="0"/>
              </a:rPr>
              <a:t>(EU experience in developing urban development</a:t>
            </a:r>
          </a:p>
          <a:p>
            <a:pPr marL="342900" indent="-342900">
              <a:lnSpc>
                <a:spcPct val="150000"/>
              </a:lnSpc>
              <a:buFont typeface="Wingdings" panose="05000000000000000000" pitchFamily="2" charset="2"/>
              <a:buChar char="ü"/>
            </a:pPr>
            <a:r>
              <a:rPr lang="en-US" sz="2800" dirty="0">
                <a:solidFill>
                  <a:srgbClr val="1E656C"/>
                </a:solidFill>
                <a:latin typeface="Bookman Old Style" panose="02050604050505020204" pitchFamily="18" charset="0"/>
              </a:rPr>
              <a:t>strategies, mechanisms, incentives, risks, and threats</a:t>
            </a:r>
            <a:endParaRPr lang="uk-UA" sz="2800" b="1" dirty="0">
              <a:solidFill>
                <a:srgbClr val="1E656C"/>
              </a:solidFill>
              <a:latin typeface="Bookman Old Style" panose="02050604050505020204" pitchFamily="18" charset="0"/>
            </a:endParaRPr>
          </a:p>
        </p:txBody>
      </p:sp>
      <p:pic>
        <p:nvPicPr>
          <p:cNvPr id="11" name="Рисунок 10">
            <a:extLst>
              <a:ext uri="{FF2B5EF4-FFF2-40B4-BE49-F238E27FC236}">
                <a16:creationId xmlns:a16="http://schemas.microsoft.com/office/drawing/2014/main" id="{E4D576F0-21C8-4A2C-B4E6-6165C2563F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7589535" cy="1338161"/>
          </a:xfrm>
          <a:prstGeom prst="rect">
            <a:avLst/>
          </a:prstGeom>
        </p:spPr>
      </p:pic>
      <p:sp>
        <p:nvSpPr>
          <p:cNvPr id="6" name="TextBox 5">
            <a:extLst>
              <a:ext uri="{FF2B5EF4-FFF2-40B4-BE49-F238E27FC236}">
                <a16:creationId xmlns:a16="http://schemas.microsoft.com/office/drawing/2014/main" id="{3232BD26-DD2A-4445-BA69-3F50E50BC845}"/>
              </a:ext>
            </a:extLst>
          </p:cNvPr>
          <p:cNvSpPr txBox="1"/>
          <p:nvPr/>
        </p:nvSpPr>
        <p:spPr>
          <a:xfrm>
            <a:off x="104773" y="68915"/>
            <a:ext cx="7379984" cy="1200329"/>
          </a:xfrm>
          <a:prstGeom prst="rect">
            <a:avLst/>
          </a:prstGeom>
          <a:noFill/>
        </p:spPr>
        <p:txBody>
          <a:bodyPr wrap="square" rtlCol="0">
            <a:spAutoFit/>
          </a:bodyPr>
          <a:lstStyle/>
          <a:p>
            <a:r>
              <a:rPr lang="en-US" sz="2400" b="1" dirty="0">
                <a:solidFill>
                  <a:schemeClr val="bg1"/>
                </a:solidFill>
                <a:latin typeface="Bookman Old Style" panose="02050604050505020204" pitchFamily="18" charset="0"/>
              </a:rPr>
              <a:t>APPROACHES TO THE TRANSFORMATION OF URBAN SETTLEMENTS INTENERGY-EFFICIENT ONES</a:t>
            </a:r>
            <a:endParaRPr lang="uk-UA" dirty="0"/>
          </a:p>
        </p:txBody>
      </p:sp>
      <p:pic>
        <p:nvPicPr>
          <p:cNvPr id="18" name="Рисунок 17">
            <a:extLst>
              <a:ext uri="{FF2B5EF4-FFF2-40B4-BE49-F238E27FC236}">
                <a16:creationId xmlns:a16="http://schemas.microsoft.com/office/drawing/2014/main" id="{2DE896EA-301C-46E6-AA7D-59EA117472D9}"/>
              </a:ext>
            </a:extLst>
          </p:cNvPr>
          <p:cNvPicPr>
            <a:picLocks noChangeAspect="1"/>
          </p:cNvPicPr>
          <p:nvPr/>
        </p:nvPicPr>
        <p:blipFill rotWithShape="1">
          <a:blip r:embed="rId7">
            <a:extLst>
              <a:ext uri="{28A0092B-C50C-407E-A947-70E740481C1C}">
                <a14:useLocalDpi xmlns:a14="http://schemas.microsoft.com/office/drawing/2010/main" val="0"/>
              </a:ext>
            </a:extLst>
          </a:blip>
          <a:srcRect t="20482" r="33496"/>
          <a:stretch/>
        </p:blipFill>
        <p:spPr>
          <a:xfrm>
            <a:off x="7144694" y="0"/>
            <a:ext cx="5047305" cy="832083"/>
          </a:xfrm>
          <a:prstGeom prst="rect">
            <a:avLst/>
          </a:prstGeom>
        </p:spPr>
      </p:pic>
      <p:sp>
        <p:nvSpPr>
          <p:cNvPr id="19" name="TextBox 18">
            <a:extLst>
              <a:ext uri="{FF2B5EF4-FFF2-40B4-BE49-F238E27FC236}">
                <a16:creationId xmlns:a16="http://schemas.microsoft.com/office/drawing/2014/main" id="{E6F3F4F8-132E-4F80-9ECA-FE388CDE8DAF}"/>
              </a:ext>
            </a:extLst>
          </p:cNvPr>
          <p:cNvSpPr txBox="1"/>
          <p:nvPr/>
        </p:nvSpPr>
        <p:spPr>
          <a:xfrm>
            <a:off x="8215313" y="242888"/>
            <a:ext cx="3729037" cy="461665"/>
          </a:xfrm>
          <a:prstGeom prst="rect">
            <a:avLst/>
          </a:prstGeom>
          <a:noFill/>
        </p:spPr>
        <p:txBody>
          <a:bodyPr wrap="square" rtlCol="0">
            <a:spAutoFit/>
          </a:bodyPr>
          <a:lstStyle/>
          <a:p>
            <a:r>
              <a:rPr lang="en-US" sz="2400" b="1" dirty="0">
                <a:solidFill>
                  <a:schemeClr val="bg1"/>
                </a:solidFill>
                <a:latin typeface="Bookman Old Style" panose="02050604050505020204" pitchFamily="18" charset="0"/>
              </a:rPr>
              <a:t>Topic</a:t>
            </a:r>
            <a:r>
              <a:rPr lang="uk-UA" sz="2400" b="1" dirty="0">
                <a:solidFill>
                  <a:schemeClr val="bg1"/>
                </a:solidFill>
                <a:latin typeface="Bookman Old Style" panose="02050604050505020204" pitchFamily="18" charset="0"/>
              </a:rPr>
              <a:t> </a:t>
            </a:r>
            <a:r>
              <a:rPr lang="en-US" sz="2400" b="1" dirty="0">
                <a:solidFill>
                  <a:schemeClr val="bg1"/>
                </a:solidFill>
                <a:latin typeface="Bookman Old Style" panose="02050604050505020204" pitchFamily="18" charset="0"/>
              </a:rPr>
              <a:t>2</a:t>
            </a:r>
            <a:endParaRPr lang="uk-UA" sz="24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039669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3350136-9A7D-4059-B0C0-E9102AB0846B}"/>
              </a:ext>
            </a:extLst>
          </p:cNvPr>
          <p:cNvPicPr>
            <a:picLocks noChangeAspect="1"/>
          </p:cNvPicPr>
          <p:nvPr/>
        </p:nvPicPr>
        <p:blipFill rotWithShape="1">
          <a:blip r:embed="rId3">
            <a:extLst>
              <a:ext uri="{28A0092B-C50C-407E-A947-70E740481C1C}">
                <a14:useLocalDpi xmlns:a14="http://schemas.microsoft.com/office/drawing/2010/main" val="0"/>
              </a:ext>
            </a:extLst>
          </a:blip>
          <a:srcRect t="21500" b="5818"/>
          <a:stretch/>
        </p:blipFill>
        <p:spPr>
          <a:xfrm>
            <a:off x="0" y="832083"/>
            <a:ext cx="12191999" cy="5911617"/>
          </a:xfrm>
          <a:prstGeom prst="rect">
            <a:avLst/>
          </a:prstGeom>
        </p:spPr>
      </p:pic>
      <p:graphicFrame>
        <p:nvGraphicFramePr>
          <p:cNvPr id="5" name="Объект 4">
            <a:extLst>
              <a:ext uri="{FF2B5EF4-FFF2-40B4-BE49-F238E27FC236}">
                <a16:creationId xmlns:a16="http://schemas.microsoft.com/office/drawing/2014/main" id="{72B0B411-AA61-4ADB-8DE0-042EE71708C2}"/>
              </a:ext>
            </a:extLst>
          </p:cNvPr>
          <p:cNvGraphicFramePr>
            <a:graphicFrameLocks noChangeAspect="1"/>
          </p:cNvGraphicFramePr>
          <p:nvPr/>
        </p:nvGraphicFramePr>
        <p:xfrm>
          <a:off x="0" y="6743700"/>
          <a:ext cx="12192000" cy="114301"/>
        </p:xfrm>
        <a:graphic>
          <a:graphicData uri="http://schemas.openxmlformats.org/presentationml/2006/ole">
            <mc:AlternateContent xmlns:mc="http://schemas.openxmlformats.org/markup-compatibility/2006">
              <mc:Choice xmlns:v="urn:schemas-microsoft-com:vml" Requires="v">
                <p:oleObj spid="_x0000_s20485" name="CorelDRAW" r:id="rId4" imgW="12201357" imgH="195577" progId="CorelDraw.Graphic.24">
                  <p:embed/>
                </p:oleObj>
              </mc:Choice>
              <mc:Fallback>
                <p:oleObj name="CorelDRAW" r:id="rId4" imgW="12201357" imgH="195577" progId="CorelDraw.Graphic.24">
                  <p:embed/>
                  <p:pic>
                    <p:nvPicPr>
                      <p:cNvPr id="5" name="Объект 4">
                        <a:extLst>
                          <a:ext uri="{FF2B5EF4-FFF2-40B4-BE49-F238E27FC236}">
                            <a16:creationId xmlns:a16="http://schemas.microsoft.com/office/drawing/2014/main" id="{72B0B411-AA61-4ADB-8DE0-042EE71708C2}"/>
                          </a:ext>
                        </a:extLst>
                      </p:cNvPr>
                      <p:cNvPicPr/>
                      <p:nvPr/>
                    </p:nvPicPr>
                    <p:blipFill>
                      <a:blip r:embed="rId5"/>
                      <a:stretch>
                        <a:fillRect/>
                      </a:stretch>
                    </p:blipFill>
                    <p:spPr>
                      <a:xfrm>
                        <a:off x="0" y="6743700"/>
                        <a:ext cx="12192000" cy="114301"/>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920E589C-6A75-4B61-99A9-7C9418C062DC}"/>
              </a:ext>
            </a:extLst>
          </p:cNvPr>
          <p:cNvSpPr txBox="1"/>
          <p:nvPr/>
        </p:nvSpPr>
        <p:spPr>
          <a:xfrm>
            <a:off x="450772" y="1973685"/>
            <a:ext cx="11290453" cy="1311128"/>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800" dirty="0">
                <a:solidFill>
                  <a:srgbClr val="1E656C"/>
                </a:solidFill>
                <a:latin typeface="Bookman Old Style" panose="02050604050505020204" pitchFamily="18" charset="0"/>
              </a:rPr>
              <a:t>nonprofit organizations, participatory budgets, social activity,</a:t>
            </a:r>
          </a:p>
          <a:p>
            <a:pPr marL="342900" indent="-342900">
              <a:lnSpc>
                <a:spcPct val="150000"/>
              </a:lnSpc>
              <a:buFont typeface="Wingdings" panose="05000000000000000000" pitchFamily="2" charset="2"/>
              <a:buChar char="ü"/>
            </a:pPr>
            <a:r>
              <a:rPr lang="en-US" sz="2800" dirty="0">
                <a:solidFill>
                  <a:srgbClr val="1E656C"/>
                </a:solidFill>
                <a:latin typeface="Bookman Old Style" panose="02050604050505020204" pitchFamily="18" charset="0"/>
              </a:rPr>
              <a:t> mechanisms for implementing public initiatives</a:t>
            </a:r>
            <a:endParaRPr lang="uk-UA" sz="2800" b="1" dirty="0">
              <a:solidFill>
                <a:srgbClr val="1E656C"/>
              </a:solidFill>
              <a:latin typeface="Bookman Old Style" panose="02050604050505020204" pitchFamily="18" charset="0"/>
            </a:endParaRPr>
          </a:p>
        </p:txBody>
      </p:sp>
      <p:pic>
        <p:nvPicPr>
          <p:cNvPr id="11" name="Рисунок 10">
            <a:extLst>
              <a:ext uri="{FF2B5EF4-FFF2-40B4-BE49-F238E27FC236}">
                <a16:creationId xmlns:a16="http://schemas.microsoft.com/office/drawing/2014/main" id="{E4D576F0-21C8-4A2C-B4E6-6165C2563F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7589535" cy="1338161"/>
          </a:xfrm>
          <a:prstGeom prst="rect">
            <a:avLst/>
          </a:prstGeom>
        </p:spPr>
      </p:pic>
      <p:sp>
        <p:nvSpPr>
          <p:cNvPr id="6" name="TextBox 5">
            <a:extLst>
              <a:ext uri="{FF2B5EF4-FFF2-40B4-BE49-F238E27FC236}">
                <a16:creationId xmlns:a16="http://schemas.microsoft.com/office/drawing/2014/main" id="{3232BD26-DD2A-4445-BA69-3F50E50BC845}"/>
              </a:ext>
            </a:extLst>
          </p:cNvPr>
          <p:cNvSpPr txBox="1"/>
          <p:nvPr/>
        </p:nvSpPr>
        <p:spPr>
          <a:xfrm>
            <a:off x="209549" y="242888"/>
            <a:ext cx="7379984" cy="830997"/>
          </a:xfrm>
          <a:prstGeom prst="rect">
            <a:avLst/>
          </a:prstGeom>
          <a:noFill/>
        </p:spPr>
        <p:txBody>
          <a:bodyPr wrap="square" rtlCol="0">
            <a:spAutoFit/>
          </a:bodyPr>
          <a:lstStyle/>
          <a:p>
            <a:r>
              <a:rPr lang="en-US" sz="2400" b="1" dirty="0">
                <a:solidFill>
                  <a:schemeClr val="bg1"/>
                </a:solidFill>
                <a:latin typeface="Bookman Old Style" panose="02050604050505020204" pitchFamily="18" charset="0"/>
              </a:rPr>
              <a:t>SOCIAL ACTIVISM AND PUBLIC</a:t>
            </a:r>
          </a:p>
          <a:p>
            <a:r>
              <a:rPr lang="en-US" sz="2400" b="1" dirty="0">
                <a:solidFill>
                  <a:schemeClr val="bg1"/>
                </a:solidFill>
                <a:latin typeface="Bookman Old Style" panose="02050604050505020204" pitchFamily="18" charset="0"/>
              </a:rPr>
              <a:t>INITIATIVE</a:t>
            </a:r>
            <a:endParaRPr lang="uk-UA" dirty="0"/>
          </a:p>
        </p:txBody>
      </p:sp>
      <p:pic>
        <p:nvPicPr>
          <p:cNvPr id="18" name="Рисунок 17">
            <a:extLst>
              <a:ext uri="{FF2B5EF4-FFF2-40B4-BE49-F238E27FC236}">
                <a16:creationId xmlns:a16="http://schemas.microsoft.com/office/drawing/2014/main" id="{2DE896EA-301C-46E6-AA7D-59EA117472D9}"/>
              </a:ext>
            </a:extLst>
          </p:cNvPr>
          <p:cNvPicPr>
            <a:picLocks noChangeAspect="1"/>
          </p:cNvPicPr>
          <p:nvPr/>
        </p:nvPicPr>
        <p:blipFill rotWithShape="1">
          <a:blip r:embed="rId7">
            <a:extLst>
              <a:ext uri="{28A0092B-C50C-407E-A947-70E740481C1C}">
                <a14:useLocalDpi xmlns:a14="http://schemas.microsoft.com/office/drawing/2010/main" val="0"/>
              </a:ext>
            </a:extLst>
          </a:blip>
          <a:srcRect t="20482" r="33496"/>
          <a:stretch/>
        </p:blipFill>
        <p:spPr>
          <a:xfrm>
            <a:off x="7144694" y="0"/>
            <a:ext cx="5047305" cy="832083"/>
          </a:xfrm>
          <a:prstGeom prst="rect">
            <a:avLst/>
          </a:prstGeom>
        </p:spPr>
      </p:pic>
      <p:sp>
        <p:nvSpPr>
          <p:cNvPr id="19" name="TextBox 18">
            <a:extLst>
              <a:ext uri="{FF2B5EF4-FFF2-40B4-BE49-F238E27FC236}">
                <a16:creationId xmlns:a16="http://schemas.microsoft.com/office/drawing/2014/main" id="{E6F3F4F8-132E-4F80-9ECA-FE388CDE8DAF}"/>
              </a:ext>
            </a:extLst>
          </p:cNvPr>
          <p:cNvSpPr txBox="1"/>
          <p:nvPr/>
        </p:nvSpPr>
        <p:spPr>
          <a:xfrm>
            <a:off x="8215313" y="242888"/>
            <a:ext cx="3729037" cy="461665"/>
          </a:xfrm>
          <a:prstGeom prst="rect">
            <a:avLst/>
          </a:prstGeom>
          <a:noFill/>
        </p:spPr>
        <p:txBody>
          <a:bodyPr wrap="square" rtlCol="0">
            <a:spAutoFit/>
          </a:bodyPr>
          <a:lstStyle/>
          <a:p>
            <a:r>
              <a:rPr lang="en-US" sz="2400" b="1" dirty="0">
                <a:solidFill>
                  <a:schemeClr val="bg1"/>
                </a:solidFill>
                <a:latin typeface="Bookman Old Style" panose="02050604050505020204" pitchFamily="18" charset="0"/>
              </a:rPr>
              <a:t>Topic</a:t>
            </a:r>
            <a:r>
              <a:rPr lang="uk-UA" sz="2400" b="1" dirty="0">
                <a:solidFill>
                  <a:schemeClr val="bg1"/>
                </a:solidFill>
                <a:latin typeface="Bookman Old Style" panose="02050604050505020204" pitchFamily="18" charset="0"/>
              </a:rPr>
              <a:t> </a:t>
            </a:r>
            <a:r>
              <a:rPr lang="en-US" sz="2400" b="1" dirty="0">
                <a:solidFill>
                  <a:schemeClr val="bg1"/>
                </a:solidFill>
                <a:latin typeface="Bookman Old Style" panose="02050604050505020204" pitchFamily="18" charset="0"/>
              </a:rPr>
              <a:t>3</a:t>
            </a:r>
            <a:endParaRPr lang="uk-UA" sz="24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40129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3350136-9A7D-4059-B0C0-E9102AB0846B}"/>
              </a:ext>
            </a:extLst>
          </p:cNvPr>
          <p:cNvPicPr>
            <a:picLocks noChangeAspect="1"/>
          </p:cNvPicPr>
          <p:nvPr/>
        </p:nvPicPr>
        <p:blipFill rotWithShape="1">
          <a:blip r:embed="rId3">
            <a:extLst>
              <a:ext uri="{28A0092B-C50C-407E-A947-70E740481C1C}">
                <a14:useLocalDpi xmlns:a14="http://schemas.microsoft.com/office/drawing/2010/main" val="0"/>
              </a:ext>
            </a:extLst>
          </a:blip>
          <a:srcRect t="21500" b="5818"/>
          <a:stretch/>
        </p:blipFill>
        <p:spPr>
          <a:xfrm>
            <a:off x="0" y="832083"/>
            <a:ext cx="12191999" cy="5911617"/>
          </a:xfrm>
          <a:prstGeom prst="rect">
            <a:avLst/>
          </a:prstGeom>
        </p:spPr>
      </p:pic>
      <p:graphicFrame>
        <p:nvGraphicFramePr>
          <p:cNvPr id="5" name="Объект 4">
            <a:extLst>
              <a:ext uri="{FF2B5EF4-FFF2-40B4-BE49-F238E27FC236}">
                <a16:creationId xmlns:a16="http://schemas.microsoft.com/office/drawing/2014/main" id="{72B0B411-AA61-4ADB-8DE0-042EE71708C2}"/>
              </a:ext>
            </a:extLst>
          </p:cNvPr>
          <p:cNvGraphicFramePr>
            <a:graphicFrameLocks noChangeAspect="1"/>
          </p:cNvGraphicFramePr>
          <p:nvPr/>
        </p:nvGraphicFramePr>
        <p:xfrm>
          <a:off x="0" y="6743700"/>
          <a:ext cx="12192000" cy="114301"/>
        </p:xfrm>
        <a:graphic>
          <a:graphicData uri="http://schemas.openxmlformats.org/presentationml/2006/ole">
            <mc:AlternateContent xmlns:mc="http://schemas.openxmlformats.org/markup-compatibility/2006">
              <mc:Choice xmlns:v="urn:schemas-microsoft-com:vml" Requires="v">
                <p:oleObj spid="_x0000_s21509" name="CorelDRAW" r:id="rId4" imgW="12201357" imgH="195577" progId="CorelDraw.Graphic.24">
                  <p:embed/>
                </p:oleObj>
              </mc:Choice>
              <mc:Fallback>
                <p:oleObj name="CorelDRAW" r:id="rId4" imgW="12201357" imgH="195577" progId="CorelDraw.Graphic.24">
                  <p:embed/>
                  <p:pic>
                    <p:nvPicPr>
                      <p:cNvPr id="5" name="Объект 4">
                        <a:extLst>
                          <a:ext uri="{FF2B5EF4-FFF2-40B4-BE49-F238E27FC236}">
                            <a16:creationId xmlns:a16="http://schemas.microsoft.com/office/drawing/2014/main" id="{72B0B411-AA61-4ADB-8DE0-042EE71708C2}"/>
                          </a:ext>
                        </a:extLst>
                      </p:cNvPr>
                      <p:cNvPicPr/>
                      <p:nvPr/>
                    </p:nvPicPr>
                    <p:blipFill>
                      <a:blip r:embed="rId5"/>
                      <a:stretch>
                        <a:fillRect/>
                      </a:stretch>
                    </p:blipFill>
                    <p:spPr>
                      <a:xfrm>
                        <a:off x="0" y="6743700"/>
                        <a:ext cx="12192000" cy="114301"/>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920E589C-6A75-4B61-99A9-7C9418C062DC}"/>
              </a:ext>
            </a:extLst>
          </p:cNvPr>
          <p:cNvSpPr txBox="1"/>
          <p:nvPr/>
        </p:nvSpPr>
        <p:spPr>
          <a:xfrm>
            <a:off x="450772" y="1973685"/>
            <a:ext cx="11290453" cy="1957459"/>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800" dirty="0">
                <a:solidFill>
                  <a:srgbClr val="1E656C"/>
                </a:solidFill>
                <a:latin typeface="Bookman Old Style" panose="02050604050505020204" pitchFamily="18" charset="0"/>
              </a:rPr>
              <a:t>comparative characteristics of urban energy supply systems,</a:t>
            </a:r>
          </a:p>
          <a:p>
            <a:pPr marL="342900" indent="-342900">
              <a:lnSpc>
                <a:spcPct val="150000"/>
              </a:lnSpc>
              <a:buFont typeface="Wingdings" panose="05000000000000000000" pitchFamily="2" charset="2"/>
              <a:buChar char="ü"/>
            </a:pPr>
            <a:r>
              <a:rPr lang="en-US" sz="2800" dirty="0">
                <a:solidFill>
                  <a:srgbClr val="1E656C"/>
                </a:solidFill>
                <a:latin typeface="Bookman Old Style" panose="02050604050505020204" pitchFamily="18" charset="0"/>
              </a:rPr>
              <a:t>Successful practices of energy system modernization, modern approaches to energy supply planning</a:t>
            </a:r>
            <a:endParaRPr lang="uk-UA" sz="2800" b="1" dirty="0">
              <a:solidFill>
                <a:srgbClr val="1E656C"/>
              </a:solidFill>
              <a:latin typeface="Bookman Old Style" panose="02050604050505020204" pitchFamily="18" charset="0"/>
            </a:endParaRPr>
          </a:p>
        </p:txBody>
      </p:sp>
      <p:pic>
        <p:nvPicPr>
          <p:cNvPr id="11" name="Рисунок 10">
            <a:extLst>
              <a:ext uri="{FF2B5EF4-FFF2-40B4-BE49-F238E27FC236}">
                <a16:creationId xmlns:a16="http://schemas.microsoft.com/office/drawing/2014/main" id="{E4D576F0-21C8-4A2C-B4E6-6165C2563F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7589535" cy="1338161"/>
          </a:xfrm>
          <a:prstGeom prst="rect">
            <a:avLst/>
          </a:prstGeom>
        </p:spPr>
      </p:pic>
      <p:sp>
        <p:nvSpPr>
          <p:cNvPr id="6" name="TextBox 5">
            <a:extLst>
              <a:ext uri="{FF2B5EF4-FFF2-40B4-BE49-F238E27FC236}">
                <a16:creationId xmlns:a16="http://schemas.microsoft.com/office/drawing/2014/main" id="{3232BD26-DD2A-4445-BA69-3F50E50BC845}"/>
              </a:ext>
            </a:extLst>
          </p:cNvPr>
          <p:cNvSpPr txBox="1"/>
          <p:nvPr/>
        </p:nvSpPr>
        <p:spPr>
          <a:xfrm>
            <a:off x="104773" y="242888"/>
            <a:ext cx="7379984" cy="830997"/>
          </a:xfrm>
          <a:prstGeom prst="rect">
            <a:avLst/>
          </a:prstGeom>
          <a:noFill/>
        </p:spPr>
        <p:txBody>
          <a:bodyPr wrap="square" rtlCol="0">
            <a:spAutoFit/>
          </a:bodyPr>
          <a:lstStyle/>
          <a:p>
            <a:r>
              <a:rPr lang="en-US" sz="2400" b="1" dirty="0">
                <a:solidFill>
                  <a:schemeClr val="bg1"/>
                </a:solidFill>
                <a:latin typeface="Bookman Old Style" panose="02050604050505020204" pitchFamily="18" charset="0"/>
              </a:rPr>
              <a:t>EU EXPERIENCE. URBAN DEVELOPMENT AND ENERGY EFFICIENCY</a:t>
            </a:r>
            <a:endParaRPr lang="uk-UA" dirty="0"/>
          </a:p>
        </p:txBody>
      </p:sp>
      <p:pic>
        <p:nvPicPr>
          <p:cNvPr id="18" name="Рисунок 17">
            <a:extLst>
              <a:ext uri="{FF2B5EF4-FFF2-40B4-BE49-F238E27FC236}">
                <a16:creationId xmlns:a16="http://schemas.microsoft.com/office/drawing/2014/main" id="{2DE896EA-301C-46E6-AA7D-59EA117472D9}"/>
              </a:ext>
            </a:extLst>
          </p:cNvPr>
          <p:cNvPicPr>
            <a:picLocks noChangeAspect="1"/>
          </p:cNvPicPr>
          <p:nvPr/>
        </p:nvPicPr>
        <p:blipFill rotWithShape="1">
          <a:blip r:embed="rId7">
            <a:extLst>
              <a:ext uri="{28A0092B-C50C-407E-A947-70E740481C1C}">
                <a14:useLocalDpi xmlns:a14="http://schemas.microsoft.com/office/drawing/2010/main" val="0"/>
              </a:ext>
            </a:extLst>
          </a:blip>
          <a:srcRect t="20482" r="33496"/>
          <a:stretch/>
        </p:blipFill>
        <p:spPr>
          <a:xfrm>
            <a:off x="7144694" y="0"/>
            <a:ext cx="5047305" cy="832083"/>
          </a:xfrm>
          <a:prstGeom prst="rect">
            <a:avLst/>
          </a:prstGeom>
        </p:spPr>
      </p:pic>
      <p:sp>
        <p:nvSpPr>
          <p:cNvPr id="19" name="TextBox 18">
            <a:extLst>
              <a:ext uri="{FF2B5EF4-FFF2-40B4-BE49-F238E27FC236}">
                <a16:creationId xmlns:a16="http://schemas.microsoft.com/office/drawing/2014/main" id="{E6F3F4F8-132E-4F80-9ECA-FE388CDE8DAF}"/>
              </a:ext>
            </a:extLst>
          </p:cNvPr>
          <p:cNvSpPr txBox="1"/>
          <p:nvPr/>
        </p:nvSpPr>
        <p:spPr>
          <a:xfrm>
            <a:off x="8215313" y="242888"/>
            <a:ext cx="3729037" cy="461665"/>
          </a:xfrm>
          <a:prstGeom prst="rect">
            <a:avLst/>
          </a:prstGeom>
          <a:noFill/>
        </p:spPr>
        <p:txBody>
          <a:bodyPr wrap="square" rtlCol="0">
            <a:spAutoFit/>
          </a:bodyPr>
          <a:lstStyle/>
          <a:p>
            <a:r>
              <a:rPr lang="en-US" sz="2400" b="1" dirty="0">
                <a:solidFill>
                  <a:schemeClr val="bg1"/>
                </a:solidFill>
                <a:latin typeface="Bookman Old Style" panose="02050604050505020204" pitchFamily="18" charset="0"/>
              </a:rPr>
              <a:t>Topic</a:t>
            </a:r>
            <a:r>
              <a:rPr lang="uk-UA" sz="2400" b="1" dirty="0">
                <a:solidFill>
                  <a:schemeClr val="bg1"/>
                </a:solidFill>
                <a:latin typeface="Bookman Old Style" panose="02050604050505020204" pitchFamily="18" charset="0"/>
              </a:rPr>
              <a:t> </a:t>
            </a:r>
            <a:r>
              <a:rPr lang="en-US" sz="2400" b="1" dirty="0">
                <a:solidFill>
                  <a:schemeClr val="bg1"/>
                </a:solidFill>
                <a:latin typeface="Bookman Old Style" panose="02050604050505020204" pitchFamily="18" charset="0"/>
              </a:rPr>
              <a:t>4</a:t>
            </a:r>
            <a:endParaRPr lang="uk-UA" sz="24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974284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3350136-9A7D-4059-B0C0-E9102AB0846B}"/>
              </a:ext>
            </a:extLst>
          </p:cNvPr>
          <p:cNvPicPr>
            <a:picLocks noChangeAspect="1"/>
          </p:cNvPicPr>
          <p:nvPr/>
        </p:nvPicPr>
        <p:blipFill rotWithShape="1">
          <a:blip r:embed="rId3">
            <a:extLst>
              <a:ext uri="{28A0092B-C50C-407E-A947-70E740481C1C}">
                <a14:useLocalDpi xmlns:a14="http://schemas.microsoft.com/office/drawing/2010/main" val="0"/>
              </a:ext>
            </a:extLst>
          </a:blip>
          <a:srcRect t="21500" b="5818"/>
          <a:stretch/>
        </p:blipFill>
        <p:spPr>
          <a:xfrm>
            <a:off x="0" y="832083"/>
            <a:ext cx="12191999" cy="5911617"/>
          </a:xfrm>
          <a:prstGeom prst="rect">
            <a:avLst/>
          </a:prstGeom>
        </p:spPr>
      </p:pic>
      <p:graphicFrame>
        <p:nvGraphicFramePr>
          <p:cNvPr id="5" name="Объект 4">
            <a:extLst>
              <a:ext uri="{FF2B5EF4-FFF2-40B4-BE49-F238E27FC236}">
                <a16:creationId xmlns:a16="http://schemas.microsoft.com/office/drawing/2014/main" id="{72B0B411-AA61-4ADB-8DE0-042EE71708C2}"/>
              </a:ext>
            </a:extLst>
          </p:cNvPr>
          <p:cNvGraphicFramePr>
            <a:graphicFrameLocks noChangeAspect="1"/>
          </p:cNvGraphicFramePr>
          <p:nvPr/>
        </p:nvGraphicFramePr>
        <p:xfrm>
          <a:off x="0" y="6743700"/>
          <a:ext cx="12192000" cy="114301"/>
        </p:xfrm>
        <a:graphic>
          <a:graphicData uri="http://schemas.openxmlformats.org/presentationml/2006/ole">
            <mc:AlternateContent xmlns:mc="http://schemas.openxmlformats.org/markup-compatibility/2006">
              <mc:Choice xmlns:v="urn:schemas-microsoft-com:vml" Requires="v">
                <p:oleObj spid="_x0000_s22533" name="CorelDRAW" r:id="rId4" imgW="12201357" imgH="195577" progId="CorelDraw.Graphic.24">
                  <p:embed/>
                </p:oleObj>
              </mc:Choice>
              <mc:Fallback>
                <p:oleObj name="CorelDRAW" r:id="rId4" imgW="12201357" imgH="195577" progId="CorelDraw.Graphic.24">
                  <p:embed/>
                  <p:pic>
                    <p:nvPicPr>
                      <p:cNvPr id="5" name="Объект 4">
                        <a:extLst>
                          <a:ext uri="{FF2B5EF4-FFF2-40B4-BE49-F238E27FC236}">
                            <a16:creationId xmlns:a16="http://schemas.microsoft.com/office/drawing/2014/main" id="{72B0B411-AA61-4ADB-8DE0-042EE71708C2}"/>
                          </a:ext>
                        </a:extLst>
                      </p:cNvPr>
                      <p:cNvPicPr/>
                      <p:nvPr/>
                    </p:nvPicPr>
                    <p:blipFill>
                      <a:blip r:embed="rId5"/>
                      <a:stretch>
                        <a:fillRect/>
                      </a:stretch>
                    </p:blipFill>
                    <p:spPr>
                      <a:xfrm>
                        <a:off x="0" y="6743700"/>
                        <a:ext cx="12192000" cy="114301"/>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920E589C-6A75-4B61-99A9-7C9418C062DC}"/>
              </a:ext>
            </a:extLst>
          </p:cNvPr>
          <p:cNvSpPr txBox="1"/>
          <p:nvPr/>
        </p:nvSpPr>
        <p:spPr>
          <a:xfrm>
            <a:off x="450772" y="1973685"/>
            <a:ext cx="11290453" cy="1311128"/>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800" dirty="0">
                <a:solidFill>
                  <a:srgbClr val="1E656C"/>
                </a:solidFill>
                <a:latin typeface="Bookman Old Style" panose="02050604050505020204" pitchFamily="18" charset="0"/>
              </a:rPr>
              <a:t>smart technologies of energy saving consumption</a:t>
            </a:r>
          </a:p>
          <a:p>
            <a:pPr marL="342900" indent="-342900">
              <a:lnSpc>
                <a:spcPct val="150000"/>
              </a:lnSpc>
              <a:buFont typeface="Wingdings" panose="05000000000000000000" pitchFamily="2" charset="2"/>
              <a:buChar char="ü"/>
            </a:pPr>
            <a:r>
              <a:rPr lang="en-US" sz="2800" dirty="0">
                <a:solidFill>
                  <a:srgbClr val="1E656C"/>
                </a:solidFill>
                <a:latin typeface="Bookman Old Style" panose="02050604050505020204" pitchFamily="18" charset="0"/>
              </a:rPr>
              <a:t>smart grids, smart home</a:t>
            </a:r>
            <a:endParaRPr lang="uk-UA" sz="2800" b="1" dirty="0">
              <a:solidFill>
                <a:srgbClr val="1E656C"/>
              </a:solidFill>
              <a:latin typeface="Bookman Old Style" panose="02050604050505020204" pitchFamily="18" charset="0"/>
            </a:endParaRPr>
          </a:p>
        </p:txBody>
      </p:sp>
      <p:pic>
        <p:nvPicPr>
          <p:cNvPr id="11" name="Рисунок 10">
            <a:extLst>
              <a:ext uri="{FF2B5EF4-FFF2-40B4-BE49-F238E27FC236}">
                <a16:creationId xmlns:a16="http://schemas.microsoft.com/office/drawing/2014/main" id="{E4D576F0-21C8-4A2C-B4E6-6165C2563F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7589535" cy="1338161"/>
          </a:xfrm>
          <a:prstGeom prst="rect">
            <a:avLst/>
          </a:prstGeom>
        </p:spPr>
      </p:pic>
      <p:sp>
        <p:nvSpPr>
          <p:cNvPr id="6" name="TextBox 5">
            <a:extLst>
              <a:ext uri="{FF2B5EF4-FFF2-40B4-BE49-F238E27FC236}">
                <a16:creationId xmlns:a16="http://schemas.microsoft.com/office/drawing/2014/main" id="{3232BD26-DD2A-4445-BA69-3F50E50BC845}"/>
              </a:ext>
            </a:extLst>
          </p:cNvPr>
          <p:cNvSpPr txBox="1"/>
          <p:nvPr/>
        </p:nvSpPr>
        <p:spPr>
          <a:xfrm>
            <a:off x="209549" y="289054"/>
            <a:ext cx="7379984" cy="830997"/>
          </a:xfrm>
          <a:prstGeom prst="rect">
            <a:avLst/>
          </a:prstGeom>
          <a:noFill/>
        </p:spPr>
        <p:txBody>
          <a:bodyPr wrap="square" rtlCol="0">
            <a:spAutoFit/>
          </a:bodyPr>
          <a:lstStyle/>
          <a:p>
            <a:r>
              <a:rPr lang="en-US" sz="2400" b="1" dirty="0">
                <a:solidFill>
                  <a:schemeClr val="bg1"/>
                </a:solidFill>
                <a:latin typeface="Bookman Old Style" panose="02050604050505020204" pitchFamily="18" charset="0"/>
              </a:rPr>
              <a:t>EU EXPERIENCE. SMART CITIES AND ENERGY EFFICIENCY</a:t>
            </a:r>
            <a:endParaRPr lang="uk-UA" dirty="0"/>
          </a:p>
        </p:txBody>
      </p:sp>
      <p:pic>
        <p:nvPicPr>
          <p:cNvPr id="18" name="Рисунок 17">
            <a:extLst>
              <a:ext uri="{FF2B5EF4-FFF2-40B4-BE49-F238E27FC236}">
                <a16:creationId xmlns:a16="http://schemas.microsoft.com/office/drawing/2014/main" id="{2DE896EA-301C-46E6-AA7D-59EA117472D9}"/>
              </a:ext>
            </a:extLst>
          </p:cNvPr>
          <p:cNvPicPr>
            <a:picLocks noChangeAspect="1"/>
          </p:cNvPicPr>
          <p:nvPr/>
        </p:nvPicPr>
        <p:blipFill rotWithShape="1">
          <a:blip r:embed="rId7">
            <a:extLst>
              <a:ext uri="{28A0092B-C50C-407E-A947-70E740481C1C}">
                <a14:useLocalDpi xmlns:a14="http://schemas.microsoft.com/office/drawing/2010/main" val="0"/>
              </a:ext>
            </a:extLst>
          </a:blip>
          <a:srcRect t="20482" r="33496"/>
          <a:stretch/>
        </p:blipFill>
        <p:spPr>
          <a:xfrm>
            <a:off x="7144694" y="0"/>
            <a:ext cx="5047305" cy="832083"/>
          </a:xfrm>
          <a:prstGeom prst="rect">
            <a:avLst/>
          </a:prstGeom>
        </p:spPr>
      </p:pic>
      <p:sp>
        <p:nvSpPr>
          <p:cNvPr id="19" name="TextBox 18">
            <a:extLst>
              <a:ext uri="{FF2B5EF4-FFF2-40B4-BE49-F238E27FC236}">
                <a16:creationId xmlns:a16="http://schemas.microsoft.com/office/drawing/2014/main" id="{E6F3F4F8-132E-4F80-9ECA-FE388CDE8DAF}"/>
              </a:ext>
            </a:extLst>
          </p:cNvPr>
          <p:cNvSpPr txBox="1"/>
          <p:nvPr/>
        </p:nvSpPr>
        <p:spPr>
          <a:xfrm>
            <a:off x="8215313" y="242888"/>
            <a:ext cx="3729037" cy="461665"/>
          </a:xfrm>
          <a:prstGeom prst="rect">
            <a:avLst/>
          </a:prstGeom>
          <a:noFill/>
        </p:spPr>
        <p:txBody>
          <a:bodyPr wrap="square" rtlCol="0">
            <a:spAutoFit/>
          </a:bodyPr>
          <a:lstStyle/>
          <a:p>
            <a:r>
              <a:rPr lang="en-US" sz="2400" b="1" dirty="0">
                <a:solidFill>
                  <a:schemeClr val="bg1"/>
                </a:solidFill>
                <a:latin typeface="Bookman Old Style" panose="02050604050505020204" pitchFamily="18" charset="0"/>
              </a:rPr>
              <a:t>Topic</a:t>
            </a:r>
            <a:r>
              <a:rPr lang="uk-UA" sz="2400" b="1" dirty="0">
                <a:solidFill>
                  <a:schemeClr val="bg1"/>
                </a:solidFill>
                <a:latin typeface="Bookman Old Style" panose="02050604050505020204" pitchFamily="18" charset="0"/>
              </a:rPr>
              <a:t> </a:t>
            </a:r>
            <a:r>
              <a:rPr lang="en-US" sz="2400" b="1" dirty="0">
                <a:solidFill>
                  <a:schemeClr val="bg1"/>
                </a:solidFill>
                <a:latin typeface="Bookman Old Style" panose="02050604050505020204" pitchFamily="18" charset="0"/>
              </a:rPr>
              <a:t>5</a:t>
            </a:r>
            <a:endParaRPr lang="uk-UA" sz="24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26634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3350136-9A7D-4059-B0C0-E9102AB0846B}"/>
              </a:ext>
            </a:extLst>
          </p:cNvPr>
          <p:cNvPicPr>
            <a:picLocks noChangeAspect="1"/>
          </p:cNvPicPr>
          <p:nvPr/>
        </p:nvPicPr>
        <p:blipFill rotWithShape="1">
          <a:blip r:embed="rId3">
            <a:extLst>
              <a:ext uri="{28A0092B-C50C-407E-A947-70E740481C1C}">
                <a14:useLocalDpi xmlns:a14="http://schemas.microsoft.com/office/drawing/2010/main" val="0"/>
              </a:ext>
            </a:extLst>
          </a:blip>
          <a:srcRect t="21500" b="5818"/>
          <a:stretch/>
        </p:blipFill>
        <p:spPr>
          <a:xfrm>
            <a:off x="0" y="832083"/>
            <a:ext cx="12191999" cy="5911617"/>
          </a:xfrm>
          <a:prstGeom prst="rect">
            <a:avLst/>
          </a:prstGeom>
        </p:spPr>
      </p:pic>
      <p:graphicFrame>
        <p:nvGraphicFramePr>
          <p:cNvPr id="5" name="Объект 4">
            <a:extLst>
              <a:ext uri="{FF2B5EF4-FFF2-40B4-BE49-F238E27FC236}">
                <a16:creationId xmlns:a16="http://schemas.microsoft.com/office/drawing/2014/main" id="{72B0B411-AA61-4ADB-8DE0-042EE71708C2}"/>
              </a:ext>
            </a:extLst>
          </p:cNvPr>
          <p:cNvGraphicFramePr>
            <a:graphicFrameLocks noChangeAspect="1"/>
          </p:cNvGraphicFramePr>
          <p:nvPr/>
        </p:nvGraphicFramePr>
        <p:xfrm>
          <a:off x="0" y="6743700"/>
          <a:ext cx="12192000" cy="114301"/>
        </p:xfrm>
        <a:graphic>
          <a:graphicData uri="http://schemas.openxmlformats.org/presentationml/2006/ole">
            <mc:AlternateContent xmlns:mc="http://schemas.openxmlformats.org/markup-compatibility/2006">
              <mc:Choice xmlns:v="urn:schemas-microsoft-com:vml" Requires="v">
                <p:oleObj spid="_x0000_s23555" name="CorelDRAW" r:id="rId4" imgW="12201357" imgH="195577" progId="CorelDraw.Graphic.24">
                  <p:embed/>
                </p:oleObj>
              </mc:Choice>
              <mc:Fallback>
                <p:oleObj name="CorelDRAW" r:id="rId4" imgW="12201357" imgH="195577" progId="CorelDraw.Graphic.24">
                  <p:embed/>
                  <p:pic>
                    <p:nvPicPr>
                      <p:cNvPr id="5" name="Объект 4">
                        <a:extLst>
                          <a:ext uri="{FF2B5EF4-FFF2-40B4-BE49-F238E27FC236}">
                            <a16:creationId xmlns:a16="http://schemas.microsoft.com/office/drawing/2014/main" id="{72B0B411-AA61-4ADB-8DE0-042EE71708C2}"/>
                          </a:ext>
                        </a:extLst>
                      </p:cNvPr>
                      <p:cNvPicPr/>
                      <p:nvPr/>
                    </p:nvPicPr>
                    <p:blipFill>
                      <a:blip r:embed="rId5"/>
                      <a:stretch>
                        <a:fillRect/>
                      </a:stretch>
                    </p:blipFill>
                    <p:spPr>
                      <a:xfrm>
                        <a:off x="0" y="6743700"/>
                        <a:ext cx="12192000" cy="114301"/>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920E589C-6A75-4B61-99A9-7C9418C062DC}"/>
              </a:ext>
            </a:extLst>
          </p:cNvPr>
          <p:cNvSpPr txBox="1"/>
          <p:nvPr/>
        </p:nvSpPr>
        <p:spPr>
          <a:xfrm>
            <a:off x="350760" y="1627215"/>
            <a:ext cx="9879091" cy="2603790"/>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800" dirty="0">
                <a:solidFill>
                  <a:srgbClr val="1E656C"/>
                </a:solidFill>
                <a:latin typeface="Bookman Old Style" panose="02050604050505020204" pitchFamily="18" charset="0"/>
              </a:rPr>
              <a:t>zoning of cities, public transport, social infrastructure,</a:t>
            </a:r>
          </a:p>
          <a:p>
            <a:pPr marL="342900" indent="-342900">
              <a:lnSpc>
                <a:spcPct val="150000"/>
              </a:lnSpc>
              <a:buFont typeface="Wingdings" panose="05000000000000000000" pitchFamily="2" charset="2"/>
              <a:buChar char="ü"/>
            </a:pPr>
            <a:r>
              <a:rPr lang="en-US" sz="2800" dirty="0">
                <a:solidFill>
                  <a:srgbClr val="1E656C"/>
                </a:solidFill>
                <a:latin typeface="Bookman Old Style" panose="02050604050505020204" pitchFamily="18" charset="0"/>
              </a:rPr>
              <a:t>increasing the quality of life, reducing irrational energy consumption</a:t>
            </a:r>
            <a:endParaRPr lang="uk-UA" sz="2800" b="1" dirty="0">
              <a:solidFill>
                <a:srgbClr val="1E656C"/>
              </a:solidFill>
              <a:latin typeface="Bookman Old Style" panose="02050604050505020204" pitchFamily="18" charset="0"/>
            </a:endParaRPr>
          </a:p>
        </p:txBody>
      </p:sp>
      <p:pic>
        <p:nvPicPr>
          <p:cNvPr id="11" name="Рисунок 10">
            <a:extLst>
              <a:ext uri="{FF2B5EF4-FFF2-40B4-BE49-F238E27FC236}">
                <a16:creationId xmlns:a16="http://schemas.microsoft.com/office/drawing/2014/main" id="{E4D576F0-21C8-4A2C-B4E6-6165C2563F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7589535" cy="1338161"/>
          </a:xfrm>
          <a:prstGeom prst="rect">
            <a:avLst/>
          </a:prstGeom>
        </p:spPr>
      </p:pic>
      <p:sp>
        <p:nvSpPr>
          <p:cNvPr id="6" name="TextBox 5">
            <a:extLst>
              <a:ext uri="{FF2B5EF4-FFF2-40B4-BE49-F238E27FC236}">
                <a16:creationId xmlns:a16="http://schemas.microsoft.com/office/drawing/2014/main" id="{3232BD26-DD2A-4445-BA69-3F50E50BC845}"/>
              </a:ext>
            </a:extLst>
          </p:cNvPr>
          <p:cNvSpPr txBox="1"/>
          <p:nvPr/>
        </p:nvSpPr>
        <p:spPr>
          <a:xfrm>
            <a:off x="209549" y="289054"/>
            <a:ext cx="7379984" cy="461665"/>
          </a:xfrm>
          <a:prstGeom prst="rect">
            <a:avLst/>
          </a:prstGeom>
          <a:noFill/>
        </p:spPr>
        <p:txBody>
          <a:bodyPr wrap="square" rtlCol="0">
            <a:spAutoFit/>
          </a:bodyPr>
          <a:lstStyle/>
          <a:p>
            <a:r>
              <a:rPr lang="en-US" sz="2400" b="1" dirty="0">
                <a:solidFill>
                  <a:schemeClr val="bg1"/>
                </a:solidFill>
                <a:latin typeface="Bookman Old Style" panose="02050604050505020204" pitchFamily="18" charset="0"/>
              </a:rPr>
              <a:t>URBAN RE-PLANNING AND REFORMS</a:t>
            </a:r>
            <a:endParaRPr lang="uk-UA" dirty="0"/>
          </a:p>
        </p:txBody>
      </p:sp>
      <p:pic>
        <p:nvPicPr>
          <p:cNvPr id="18" name="Рисунок 17">
            <a:extLst>
              <a:ext uri="{FF2B5EF4-FFF2-40B4-BE49-F238E27FC236}">
                <a16:creationId xmlns:a16="http://schemas.microsoft.com/office/drawing/2014/main" id="{2DE896EA-301C-46E6-AA7D-59EA117472D9}"/>
              </a:ext>
            </a:extLst>
          </p:cNvPr>
          <p:cNvPicPr>
            <a:picLocks noChangeAspect="1"/>
          </p:cNvPicPr>
          <p:nvPr/>
        </p:nvPicPr>
        <p:blipFill rotWithShape="1">
          <a:blip r:embed="rId7">
            <a:extLst>
              <a:ext uri="{28A0092B-C50C-407E-A947-70E740481C1C}">
                <a14:useLocalDpi xmlns:a14="http://schemas.microsoft.com/office/drawing/2010/main" val="0"/>
              </a:ext>
            </a:extLst>
          </a:blip>
          <a:srcRect t="20482" r="33496"/>
          <a:stretch/>
        </p:blipFill>
        <p:spPr>
          <a:xfrm>
            <a:off x="7144694" y="0"/>
            <a:ext cx="5047305" cy="832083"/>
          </a:xfrm>
          <a:prstGeom prst="rect">
            <a:avLst/>
          </a:prstGeom>
        </p:spPr>
      </p:pic>
      <p:sp>
        <p:nvSpPr>
          <p:cNvPr id="19" name="TextBox 18">
            <a:extLst>
              <a:ext uri="{FF2B5EF4-FFF2-40B4-BE49-F238E27FC236}">
                <a16:creationId xmlns:a16="http://schemas.microsoft.com/office/drawing/2014/main" id="{E6F3F4F8-132E-4F80-9ECA-FE388CDE8DAF}"/>
              </a:ext>
            </a:extLst>
          </p:cNvPr>
          <p:cNvSpPr txBox="1"/>
          <p:nvPr/>
        </p:nvSpPr>
        <p:spPr>
          <a:xfrm>
            <a:off x="8215313" y="242888"/>
            <a:ext cx="3729037" cy="461665"/>
          </a:xfrm>
          <a:prstGeom prst="rect">
            <a:avLst/>
          </a:prstGeom>
          <a:noFill/>
        </p:spPr>
        <p:txBody>
          <a:bodyPr wrap="square" rtlCol="0">
            <a:spAutoFit/>
          </a:bodyPr>
          <a:lstStyle/>
          <a:p>
            <a:r>
              <a:rPr lang="en-US" sz="2400" b="1" dirty="0">
                <a:solidFill>
                  <a:schemeClr val="bg1"/>
                </a:solidFill>
                <a:latin typeface="Bookman Old Style" panose="02050604050505020204" pitchFamily="18" charset="0"/>
              </a:rPr>
              <a:t>Topic</a:t>
            </a:r>
            <a:r>
              <a:rPr lang="uk-UA" sz="2400" b="1" dirty="0">
                <a:solidFill>
                  <a:schemeClr val="bg1"/>
                </a:solidFill>
                <a:latin typeface="Bookman Old Style" panose="02050604050505020204" pitchFamily="18" charset="0"/>
              </a:rPr>
              <a:t> </a:t>
            </a:r>
            <a:r>
              <a:rPr lang="en-US" sz="2400" b="1" dirty="0">
                <a:solidFill>
                  <a:schemeClr val="bg1"/>
                </a:solidFill>
                <a:latin typeface="Bookman Old Style" panose="02050604050505020204" pitchFamily="18" charset="0"/>
              </a:rPr>
              <a:t>6</a:t>
            </a:r>
            <a:endParaRPr lang="uk-UA" sz="24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31500341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268</Words>
  <Application>Microsoft Office PowerPoint</Application>
  <PresentationFormat>Широкоэкранный</PresentationFormat>
  <Paragraphs>38</Paragraphs>
  <Slides>9</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9</vt:i4>
      </vt:variant>
    </vt:vector>
  </HeadingPairs>
  <TitlesOfParts>
    <vt:vector size="16" baseType="lpstr">
      <vt:lpstr>Arial</vt:lpstr>
      <vt:lpstr>Bookman Old Style</vt:lpstr>
      <vt:lpstr>Calibri</vt:lpstr>
      <vt:lpstr>Calibri Light</vt:lpstr>
      <vt:lpstr>Wingdings</vt:lpstr>
      <vt:lpstr>Тема Office</vt:lpstr>
      <vt:lpstr>CorelDRAW</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Yuliia</dc:creator>
  <cp:lastModifiedBy>Yuliia</cp:lastModifiedBy>
  <cp:revision>28</cp:revision>
  <dcterms:created xsi:type="dcterms:W3CDTF">2024-06-27T21:22:04Z</dcterms:created>
  <dcterms:modified xsi:type="dcterms:W3CDTF">2024-06-29T12:37:59Z</dcterms:modified>
</cp:coreProperties>
</file>