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560FA1-28B1-4279-AF1E-860E1FA0260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a:extLst>
              <a:ext uri="{FF2B5EF4-FFF2-40B4-BE49-F238E27FC236}">
                <a16:creationId xmlns:a16="http://schemas.microsoft.com/office/drawing/2014/main" id="{3851F857-7363-4DB9-93AF-FD439E1C2B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a:extLst>
              <a:ext uri="{FF2B5EF4-FFF2-40B4-BE49-F238E27FC236}">
                <a16:creationId xmlns:a16="http://schemas.microsoft.com/office/drawing/2014/main" id="{AB3F875C-A518-49F1-B782-03DC9C44C453}"/>
              </a:ext>
            </a:extLst>
          </p:cNvPr>
          <p:cNvSpPr>
            <a:spLocks noGrp="1"/>
          </p:cNvSpPr>
          <p:nvPr>
            <p:ph type="dt" sz="half" idx="10"/>
          </p:nvPr>
        </p:nvSpPr>
        <p:spPr/>
        <p:txBody>
          <a:bodyPr/>
          <a:lstStyle/>
          <a:p>
            <a:fld id="{5AB7F02C-67FB-4E0A-AE2D-E726194230C9}" type="datetimeFigureOut">
              <a:rPr lang="uk-UA" smtClean="0"/>
              <a:t>28.06.2024</a:t>
            </a:fld>
            <a:endParaRPr lang="uk-UA"/>
          </a:p>
        </p:txBody>
      </p:sp>
      <p:sp>
        <p:nvSpPr>
          <p:cNvPr id="5" name="Нижний колонтитул 4">
            <a:extLst>
              <a:ext uri="{FF2B5EF4-FFF2-40B4-BE49-F238E27FC236}">
                <a16:creationId xmlns:a16="http://schemas.microsoft.com/office/drawing/2014/main" id="{6F8BA4AA-5CE7-4D4E-984A-DCD63CE5E84E}"/>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F28AEB9F-799A-4638-A990-67F2F30F211D}"/>
              </a:ext>
            </a:extLst>
          </p:cNvPr>
          <p:cNvSpPr>
            <a:spLocks noGrp="1"/>
          </p:cNvSpPr>
          <p:nvPr>
            <p:ph type="sldNum" sz="quarter" idx="12"/>
          </p:nvPr>
        </p:nvSpPr>
        <p:spPr/>
        <p:txBody>
          <a:bodyPr/>
          <a:lstStyle/>
          <a:p>
            <a:fld id="{E80E68B1-9006-4C1D-BEDD-5BDFFAA38B2A}" type="slidenum">
              <a:rPr lang="uk-UA" smtClean="0"/>
              <a:t>‹#›</a:t>
            </a:fld>
            <a:endParaRPr lang="uk-UA"/>
          </a:p>
        </p:txBody>
      </p:sp>
    </p:spTree>
    <p:extLst>
      <p:ext uri="{BB962C8B-B14F-4D97-AF65-F5344CB8AC3E}">
        <p14:creationId xmlns:p14="http://schemas.microsoft.com/office/powerpoint/2010/main" val="747846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DA288B-574C-42F3-AB32-D7408E30C009}"/>
              </a:ext>
            </a:extLst>
          </p:cNvPr>
          <p:cNvSpPr>
            <a:spLocks noGrp="1"/>
          </p:cNvSpPr>
          <p:nvPr>
            <p:ph type="title"/>
          </p:nvPr>
        </p:nvSpPr>
        <p:spPr/>
        <p:txBody>
          <a:bodyPr/>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0590028C-0E1A-4AF0-9D2C-5489D898F21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E58E7277-E61B-44DE-B629-FF0F7DF3E393}"/>
              </a:ext>
            </a:extLst>
          </p:cNvPr>
          <p:cNvSpPr>
            <a:spLocks noGrp="1"/>
          </p:cNvSpPr>
          <p:nvPr>
            <p:ph type="dt" sz="half" idx="10"/>
          </p:nvPr>
        </p:nvSpPr>
        <p:spPr/>
        <p:txBody>
          <a:bodyPr/>
          <a:lstStyle/>
          <a:p>
            <a:fld id="{5AB7F02C-67FB-4E0A-AE2D-E726194230C9}" type="datetimeFigureOut">
              <a:rPr lang="uk-UA" smtClean="0"/>
              <a:t>28.06.2024</a:t>
            </a:fld>
            <a:endParaRPr lang="uk-UA"/>
          </a:p>
        </p:txBody>
      </p:sp>
      <p:sp>
        <p:nvSpPr>
          <p:cNvPr id="5" name="Нижний колонтитул 4">
            <a:extLst>
              <a:ext uri="{FF2B5EF4-FFF2-40B4-BE49-F238E27FC236}">
                <a16:creationId xmlns:a16="http://schemas.microsoft.com/office/drawing/2014/main" id="{884FF3C0-8F60-497A-9E59-984BE076F108}"/>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4F24408C-8B97-4D86-B6B0-4EC914358C1F}"/>
              </a:ext>
            </a:extLst>
          </p:cNvPr>
          <p:cNvSpPr>
            <a:spLocks noGrp="1"/>
          </p:cNvSpPr>
          <p:nvPr>
            <p:ph type="sldNum" sz="quarter" idx="12"/>
          </p:nvPr>
        </p:nvSpPr>
        <p:spPr/>
        <p:txBody>
          <a:bodyPr/>
          <a:lstStyle/>
          <a:p>
            <a:fld id="{E80E68B1-9006-4C1D-BEDD-5BDFFAA38B2A}" type="slidenum">
              <a:rPr lang="uk-UA" smtClean="0"/>
              <a:t>‹#›</a:t>
            </a:fld>
            <a:endParaRPr lang="uk-UA"/>
          </a:p>
        </p:txBody>
      </p:sp>
    </p:spTree>
    <p:extLst>
      <p:ext uri="{BB962C8B-B14F-4D97-AF65-F5344CB8AC3E}">
        <p14:creationId xmlns:p14="http://schemas.microsoft.com/office/powerpoint/2010/main" val="1894556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9D20B53-0BD7-4EBB-9799-B9010A64B3DA}"/>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2F1FFD5D-D344-46DE-98DB-7C372DB51CF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AD58C01C-DC61-4656-AB49-70F8476290E5}"/>
              </a:ext>
            </a:extLst>
          </p:cNvPr>
          <p:cNvSpPr>
            <a:spLocks noGrp="1"/>
          </p:cNvSpPr>
          <p:nvPr>
            <p:ph type="dt" sz="half" idx="10"/>
          </p:nvPr>
        </p:nvSpPr>
        <p:spPr/>
        <p:txBody>
          <a:bodyPr/>
          <a:lstStyle/>
          <a:p>
            <a:fld id="{5AB7F02C-67FB-4E0A-AE2D-E726194230C9}" type="datetimeFigureOut">
              <a:rPr lang="uk-UA" smtClean="0"/>
              <a:t>28.06.2024</a:t>
            </a:fld>
            <a:endParaRPr lang="uk-UA"/>
          </a:p>
        </p:txBody>
      </p:sp>
      <p:sp>
        <p:nvSpPr>
          <p:cNvPr id="5" name="Нижний колонтитул 4">
            <a:extLst>
              <a:ext uri="{FF2B5EF4-FFF2-40B4-BE49-F238E27FC236}">
                <a16:creationId xmlns:a16="http://schemas.microsoft.com/office/drawing/2014/main" id="{19D6F617-B011-4498-9E0C-5BD0128A46B6}"/>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0067323B-2276-412D-9EA1-F5CEE3DC77F5}"/>
              </a:ext>
            </a:extLst>
          </p:cNvPr>
          <p:cNvSpPr>
            <a:spLocks noGrp="1"/>
          </p:cNvSpPr>
          <p:nvPr>
            <p:ph type="sldNum" sz="quarter" idx="12"/>
          </p:nvPr>
        </p:nvSpPr>
        <p:spPr/>
        <p:txBody>
          <a:bodyPr/>
          <a:lstStyle/>
          <a:p>
            <a:fld id="{E80E68B1-9006-4C1D-BEDD-5BDFFAA38B2A}" type="slidenum">
              <a:rPr lang="uk-UA" smtClean="0"/>
              <a:t>‹#›</a:t>
            </a:fld>
            <a:endParaRPr lang="uk-UA"/>
          </a:p>
        </p:txBody>
      </p:sp>
    </p:spTree>
    <p:extLst>
      <p:ext uri="{BB962C8B-B14F-4D97-AF65-F5344CB8AC3E}">
        <p14:creationId xmlns:p14="http://schemas.microsoft.com/office/powerpoint/2010/main" val="378571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210EBD-974D-42F2-B391-912AA696ADE9}"/>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3961C24D-A531-45EE-A3EC-BD8C3586899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B683D811-A476-4506-AAD2-5F95327B58DE}"/>
              </a:ext>
            </a:extLst>
          </p:cNvPr>
          <p:cNvSpPr>
            <a:spLocks noGrp="1"/>
          </p:cNvSpPr>
          <p:nvPr>
            <p:ph type="dt" sz="half" idx="10"/>
          </p:nvPr>
        </p:nvSpPr>
        <p:spPr/>
        <p:txBody>
          <a:bodyPr/>
          <a:lstStyle/>
          <a:p>
            <a:fld id="{5AB7F02C-67FB-4E0A-AE2D-E726194230C9}" type="datetimeFigureOut">
              <a:rPr lang="uk-UA" smtClean="0"/>
              <a:t>28.06.2024</a:t>
            </a:fld>
            <a:endParaRPr lang="uk-UA"/>
          </a:p>
        </p:txBody>
      </p:sp>
      <p:sp>
        <p:nvSpPr>
          <p:cNvPr id="5" name="Нижний колонтитул 4">
            <a:extLst>
              <a:ext uri="{FF2B5EF4-FFF2-40B4-BE49-F238E27FC236}">
                <a16:creationId xmlns:a16="http://schemas.microsoft.com/office/drawing/2014/main" id="{6C1D547C-7A51-4D21-B623-E38E85D6EA77}"/>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442747E2-9763-458A-9D02-563536ED9E9C}"/>
              </a:ext>
            </a:extLst>
          </p:cNvPr>
          <p:cNvSpPr>
            <a:spLocks noGrp="1"/>
          </p:cNvSpPr>
          <p:nvPr>
            <p:ph type="sldNum" sz="quarter" idx="12"/>
          </p:nvPr>
        </p:nvSpPr>
        <p:spPr/>
        <p:txBody>
          <a:bodyPr/>
          <a:lstStyle/>
          <a:p>
            <a:fld id="{E80E68B1-9006-4C1D-BEDD-5BDFFAA38B2A}" type="slidenum">
              <a:rPr lang="uk-UA" smtClean="0"/>
              <a:t>‹#›</a:t>
            </a:fld>
            <a:endParaRPr lang="uk-UA"/>
          </a:p>
        </p:txBody>
      </p:sp>
    </p:spTree>
    <p:extLst>
      <p:ext uri="{BB962C8B-B14F-4D97-AF65-F5344CB8AC3E}">
        <p14:creationId xmlns:p14="http://schemas.microsoft.com/office/powerpoint/2010/main" val="1758372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F930C2-B6F9-479C-9E77-CCF496A36C1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a:extLst>
              <a:ext uri="{FF2B5EF4-FFF2-40B4-BE49-F238E27FC236}">
                <a16:creationId xmlns:a16="http://schemas.microsoft.com/office/drawing/2014/main" id="{C540590A-1B4F-4ABD-8823-7A0C14FFA1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B94B3F5-09A4-422A-A728-9CB7E3B73814}"/>
              </a:ext>
            </a:extLst>
          </p:cNvPr>
          <p:cNvSpPr>
            <a:spLocks noGrp="1"/>
          </p:cNvSpPr>
          <p:nvPr>
            <p:ph type="dt" sz="half" idx="10"/>
          </p:nvPr>
        </p:nvSpPr>
        <p:spPr/>
        <p:txBody>
          <a:bodyPr/>
          <a:lstStyle/>
          <a:p>
            <a:fld id="{5AB7F02C-67FB-4E0A-AE2D-E726194230C9}" type="datetimeFigureOut">
              <a:rPr lang="uk-UA" smtClean="0"/>
              <a:t>28.06.2024</a:t>
            </a:fld>
            <a:endParaRPr lang="uk-UA"/>
          </a:p>
        </p:txBody>
      </p:sp>
      <p:sp>
        <p:nvSpPr>
          <p:cNvPr id="5" name="Нижний колонтитул 4">
            <a:extLst>
              <a:ext uri="{FF2B5EF4-FFF2-40B4-BE49-F238E27FC236}">
                <a16:creationId xmlns:a16="http://schemas.microsoft.com/office/drawing/2014/main" id="{BFFA0ECE-3A80-4576-8E69-7F99509EEF87}"/>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F10410E9-8F6D-4EBE-9B0D-60E158C6DC83}"/>
              </a:ext>
            </a:extLst>
          </p:cNvPr>
          <p:cNvSpPr>
            <a:spLocks noGrp="1"/>
          </p:cNvSpPr>
          <p:nvPr>
            <p:ph type="sldNum" sz="quarter" idx="12"/>
          </p:nvPr>
        </p:nvSpPr>
        <p:spPr/>
        <p:txBody>
          <a:bodyPr/>
          <a:lstStyle/>
          <a:p>
            <a:fld id="{E80E68B1-9006-4C1D-BEDD-5BDFFAA38B2A}" type="slidenum">
              <a:rPr lang="uk-UA" smtClean="0"/>
              <a:t>‹#›</a:t>
            </a:fld>
            <a:endParaRPr lang="uk-UA"/>
          </a:p>
        </p:txBody>
      </p:sp>
    </p:spTree>
    <p:extLst>
      <p:ext uri="{BB962C8B-B14F-4D97-AF65-F5344CB8AC3E}">
        <p14:creationId xmlns:p14="http://schemas.microsoft.com/office/powerpoint/2010/main" val="422463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C2B82F-5AE2-4DF7-BB69-C7E8564FB6C2}"/>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F949D1FC-8F5F-46F8-BA32-C3387FE8F4C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a:extLst>
              <a:ext uri="{FF2B5EF4-FFF2-40B4-BE49-F238E27FC236}">
                <a16:creationId xmlns:a16="http://schemas.microsoft.com/office/drawing/2014/main" id="{D1657B3E-DFC0-4D64-94BD-196F2217E96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a:extLst>
              <a:ext uri="{FF2B5EF4-FFF2-40B4-BE49-F238E27FC236}">
                <a16:creationId xmlns:a16="http://schemas.microsoft.com/office/drawing/2014/main" id="{54C53457-3079-4D61-AEB6-F25D8FE4E4B2}"/>
              </a:ext>
            </a:extLst>
          </p:cNvPr>
          <p:cNvSpPr>
            <a:spLocks noGrp="1"/>
          </p:cNvSpPr>
          <p:nvPr>
            <p:ph type="dt" sz="half" idx="10"/>
          </p:nvPr>
        </p:nvSpPr>
        <p:spPr/>
        <p:txBody>
          <a:bodyPr/>
          <a:lstStyle/>
          <a:p>
            <a:fld id="{5AB7F02C-67FB-4E0A-AE2D-E726194230C9}" type="datetimeFigureOut">
              <a:rPr lang="uk-UA" smtClean="0"/>
              <a:t>28.06.2024</a:t>
            </a:fld>
            <a:endParaRPr lang="uk-UA"/>
          </a:p>
        </p:txBody>
      </p:sp>
      <p:sp>
        <p:nvSpPr>
          <p:cNvPr id="6" name="Нижний колонтитул 5">
            <a:extLst>
              <a:ext uri="{FF2B5EF4-FFF2-40B4-BE49-F238E27FC236}">
                <a16:creationId xmlns:a16="http://schemas.microsoft.com/office/drawing/2014/main" id="{5421DF0B-696C-4E78-948B-6619B1906B44}"/>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3C864862-A33E-4A6A-85EC-E3E0D78FAD31}"/>
              </a:ext>
            </a:extLst>
          </p:cNvPr>
          <p:cNvSpPr>
            <a:spLocks noGrp="1"/>
          </p:cNvSpPr>
          <p:nvPr>
            <p:ph type="sldNum" sz="quarter" idx="12"/>
          </p:nvPr>
        </p:nvSpPr>
        <p:spPr/>
        <p:txBody>
          <a:bodyPr/>
          <a:lstStyle/>
          <a:p>
            <a:fld id="{E80E68B1-9006-4C1D-BEDD-5BDFFAA38B2A}" type="slidenum">
              <a:rPr lang="uk-UA" smtClean="0"/>
              <a:t>‹#›</a:t>
            </a:fld>
            <a:endParaRPr lang="uk-UA"/>
          </a:p>
        </p:txBody>
      </p:sp>
    </p:spTree>
    <p:extLst>
      <p:ext uri="{BB962C8B-B14F-4D97-AF65-F5344CB8AC3E}">
        <p14:creationId xmlns:p14="http://schemas.microsoft.com/office/powerpoint/2010/main" val="833534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7FFD06-1C62-4C1A-96A3-3EDDE6DC7644}"/>
              </a:ext>
            </a:extLst>
          </p:cNvPr>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a:extLst>
              <a:ext uri="{FF2B5EF4-FFF2-40B4-BE49-F238E27FC236}">
                <a16:creationId xmlns:a16="http://schemas.microsoft.com/office/drawing/2014/main" id="{5037535B-B9DD-4AA5-B8A8-E4FB363F13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2B8BAB1-25A7-49FE-B086-7479D63729B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a:extLst>
              <a:ext uri="{FF2B5EF4-FFF2-40B4-BE49-F238E27FC236}">
                <a16:creationId xmlns:a16="http://schemas.microsoft.com/office/drawing/2014/main" id="{71D398A2-AA56-48CF-B157-C14C161A51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4062485-B159-4B0A-AC52-7227944847D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a:extLst>
              <a:ext uri="{FF2B5EF4-FFF2-40B4-BE49-F238E27FC236}">
                <a16:creationId xmlns:a16="http://schemas.microsoft.com/office/drawing/2014/main" id="{4251D9F2-27D0-401E-AEF0-44EC548E07E5}"/>
              </a:ext>
            </a:extLst>
          </p:cNvPr>
          <p:cNvSpPr>
            <a:spLocks noGrp="1"/>
          </p:cNvSpPr>
          <p:nvPr>
            <p:ph type="dt" sz="half" idx="10"/>
          </p:nvPr>
        </p:nvSpPr>
        <p:spPr/>
        <p:txBody>
          <a:bodyPr/>
          <a:lstStyle/>
          <a:p>
            <a:fld id="{5AB7F02C-67FB-4E0A-AE2D-E726194230C9}" type="datetimeFigureOut">
              <a:rPr lang="uk-UA" smtClean="0"/>
              <a:t>28.06.2024</a:t>
            </a:fld>
            <a:endParaRPr lang="uk-UA"/>
          </a:p>
        </p:txBody>
      </p:sp>
      <p:sp>
        <p:nvSpPr>
          <p:cNvPr id="8" name="Нижний колонтитул 7">
            <a:extLst>
              <a:ext uri="{FF2B5EF4-FFF2-40B4-BE49-F238E27FC236}">
                <a16:creationId xmlns:a16="http://schemas.microsoft.com/office/drawing/2014/main" id="{5489305F-2346-4231-AFFE-61ECE36168B5}"/>
              </a:ext>
            </a:extLst>
          </p:cNvPr>
          <p:cNvSpPr>
            <a:spLocks noGrp="1"/>
          </p:cNvSpPr>
          <p:nvPr>
            <p:ph type="ftr" sz="quarter" idx="11"/>
          </p:nvPr>
        </p:nvSpPr>
        <p:spPr/>
        <p:txBody>
          <a:bodyPr/>
          <a:lstStyle/>
          <a:p>
            <a:endParaRPr lang="uk-UA"/>
          </a:p>
        </p:txBody>
      </p:sp>
      <p:sp>
        <p:nvSpPr>
          <p:cNvPr id="9" name="Номер слайда 8">
            <a:extLst>
              <a:ext uri="{FF2B5EF4-FFF2-40B4-BE49-F238E27FC236}">
                <a16:creationId xmlns:a16="http://schemas.microsoft.com/office/drawing/2014/main" id="{74403D51-97B1-4FC2-A64A-74688FABB2C3}"/>
              </a:ext>
            </a:extLst>
          </p:cNvPr>
          <p:cNvSpPr>
            <a:spLocks noGrp="1"/>
          </p:cNvSpPr>
          <p:nvPr>
            <p:ph type="sldNum" sz="quarter" idx="12"/>
          </p:nvPr>
        </p:nvSpPr>
        <p:spPr/>
        <p:txBody>
          <a:bodyPr/>
          <a:lstStyle/>
          <a:p>
            <a:fld id="{E80E68B1-9006-4C1D-BEDD-5BDFFAA38B2A}" type="slidenum">
              <a:rPr lang="uk-UA" smtClean="0"/>
              <a:t>‹#›</a:t>
            </a:fld>
            <a:endParaRPr lang="uk-UA"/>
          </a:p>
        </p:txBody>
      </p:sp>
    </p:spTree>
    <p:extLst>
      <p:ext uri="{BB962C8B-B14F-4D97-AF65-F5344CB8AC3E}">
        <p14:creationId xmlns:p14="http://schemas.microsoft.com/office/powerpoint/2010/main" val="3275904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BA3B36-6DB2-437C-9ED4-57D42386ED67}"/>
              </a:ext>
            </a:extLst>
          </p:cNvPr>
          <p:cNvSpPr>
            <a:spLocks noGrp="1"/>
          </p:cNvSpPr>
          <p:nvPr>
            <p:ph type="title"/>
          </p:nvPr>
        </p:nvSpPr>
        <p:spPr/>
        <p:txBody>
          <a:bodyPr/>
          <a:lstStyle/>
          <a:p>
            <a:r>
              <a:rPr lang="ru-RU"/>
              <a:t>Образец заголовка</a:t>
            </a:r>
            <a:endParaRPr lang="uk-UA"/>
          </a:p>
        </p:txBody>
      </p:sp>
      <p:sp>
        <p:nvSpPr>
          <p:cNvPr id="3" name="Дата 2">
            <a:extLst>
              <a:ext uri="{FF2B5EF4-FFF2-40B4-BE49-F238E27FC236}">
                <a16:creationId xmlns:a16="http://schemas.microsoft.com/office/drawing/2014/main" id="{2468F787-013A-4B84-929C-E57158FC9526}"/>
              </a:ext>
            </a:extLst>
          </p:cNvPr>
          <p:cNvSpPr>
            <a:spLocks noGrp="1"/>
          </p:cNvSpPr>
          <p:nvPr>
            <p:ph type="dt" sz="half" idx="10"/>
          </p:nvPr>
        </p:nvSpPr>
        <p:spPr/>
        <p:txBody>
          <a:bodyPr/>
          <a:lstStyle/>
          <a:p>
            <a:fld id="{5AB7F02C-67FB-4E0A-AE2D-E726194230C9}" type="datetimeFigureOut">
              <a:rPr lang="uk-UA" smtClean="0"/>
              <a:t>28.06.2024</a:t>
            </a:fld>
            <a:endParaRPr lang="uk-UA"/>
          </a:p>
        </p:txBody>
      </p:sp>
      <p:sp>
        <p:nvSpPr>
          <p:cNvPr id="4" name="Нижний колонтитул 3">
            <a:extLst>
              <a:ext uri="{FF2B5EF4-FFF2-40B4-BE49-F238E27FC236}">
                <a16:creationId xmlns:a16="http://schemas.microsoft.com/office/drawing/2014/main" id="{C9F28591-A849-4B10-944F-1F5555B3A53D}"/>
              </a:ext>
            </a:extLst>
          </p:cNvPr>
          <p:cNvSpPr>
            <a:spLocks noGrp="1"/>
          </p:cNvSpPr>
          <p:nvPr>
            <p:ph type="ftr" sz="quarter" idx="11"/>
          </p:nvPr>
        </p:nvSpPr>
        <p:spPr/>
        <p:txBody>
          <a:bodyPr/>
          <a:lstStyle/>
          <a:p>
            <a:endParaRPr lang="uk-UA"/>
          </a:p>
        </p:txBody>
      </p:sp>
      <p:sp>
        <p:nvSpPr>
          <p:cNvPr id="5" name="Номер слайда 4">
            <a:extLst>
              <a:ext uri="{FF2B5EF4-FFF2-40B4-BE49-F238E27FC236}">
                <a16:creationId xmlns:a16="http://schemas.microsoft.com/office/drawing/2014/main" id="{6020F4E4-E90B-48D5-B3A1-5A578762E23E}"/>
              </a:ext>
            </a:extLst>
          </p:cNvPr>
          <p:cNvSpPr>
            <a:spLocks noGrp="1"/>
          </p:cNvSpPr>
          <p:nvPr>
            <p:ph type="sldNum" sz="quarter" idx="12"/>
          </p:nvPr>
        </p:nvSpPr>
        <p:spPr/>
        <p:txBody>
          <a:bodyPr/>
          <a:lstStyle/>
          <a:p>
            <a:fld id="{E80E68B1-9006-4C1D-BEDD-5BDFFAA38B2A}" type="slidenum">
              <a:rPr lang="uk-UA" smtClean="0"/>
              <a:t>‹#›</a:t>
            </a:fld>
            <a:endParaRPr lang="uk-UA"/>
          </a:p>
        </p:txBody>
      </p:sp>
    </p:spTree>
    <p:extLst>
      <p:ext uri="{BB962C8B-B14F-4D97-AF65-F5344CB8AC3E}">
        <p14:creationId xmlns:p14="http://schemas.microsoft.com/office/powerpoint/2010/main" val="2454946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A9D2AB3-2147-4E1D-BA37-21694AEC984D}"/>
              </a:ext>
            </a:extLst>
          </p:cNvPr>
          <p:cNvSpPr>
            <a:spLocks noGrp="1"/>
          </p:cNvSpPr>
          <p:nvPr>
            <p:ph type="dt" sz="half" idx="10"/>
          </p:nvPr>
        </p:nvSpPr>
        <p:spPr/>
        <p:txBody>
          <a:bodyPr/>
          <a:lstStyle/>
          <a:p>
            <a:fld id="{5AB7F02C-67FB-4E0A-AE2D-E726194230C9}" type="datetimeFigureOut">
              <a:rPr lang="uk-UA" smtClean="0"/>
              <a:t>28.06.2024</a:t>
            </a:fld>
            <a:endParaRPr lang="uk-UA"/>
          </a:p>
        </p:txBody>
      </p:sp>
      <p:sp>
        <p:nvSpPr>
          <p:cNvPr id="3" name="Нижний колонтитул 2">
            <a:extLst>
              <a:ext uri="{FF2B5EF4-FFF2-40B4-BE49-F238E27FC236}">
                <a16:creationId xmlns:a16="http://schemas.microsoft.com/office/drawing/2014/main" id="{CCC2E024-59B8-40D2-942B-953F3735A339}"/>
              </a:ext>
            </a:extLst>
          </p:cNvPr>
          <p:cNvSpPr>
            <a:spLocks noGrp="1"/>
          </p:cNvSpPr>
          <p:nvPr>
            <p:ph type="ftr" sz="quarter" idx="11"/>
          </p:nvPr>
        </p:nvSpPr>
        <p:spPr/>
        <p:txBody>
          <a:bodyPr/>
          <a:lstStyle/>
          <a:p>
            <a:endParaRPr lang="uk-UA"/>
          </a:p>
        </p:txBody>
      </p:sp>
      <p:sp>
        <p:nvSpPr>
          <p:cNvPr id="4" name="Номер слайда 3">
            <a:extLst>
              <a:ext uri="{FF2B5EF4-FFF2-40B4-BE49-F238E27FC236}">
                <a16:creationId xmlns:a16="http://schemas.microsoft.com/office/drawing/2014/main" id="{A35DCD25-C92F-42A9-8FCF-1CE2CE75F2E9}"/>
              </a:ext>
            </a:extLst>
          </p:cNvPr>
          <p:cNvSpPr>
            <a:spLocks noGrp="1"/>
          </p:cNvSpPr>
          <p:nvPr>
            <p:ph type="sldNum" sz="quarter" idx="12"/>
          </p:nvPr>
        </p:nvSpPr>
        <p:spPr/>
        <p:txBody>
          <a:bodyPr/>
          <a:lstStyle/>
          <a:p>
            <a:fld id="{E80E68B1-9006-4C1D-BEDD-5BDFFAA38B2A}" type="slidenum">
              <a:rPr lang="uk-UA" smtClean="0"/>
              <a:t>‹#›</a:t>
            </a:fld>
            <a:endParaRPr lang="uk-UA"/>
          </a:p>
        </p:txBody>
      </p:sp>
    </p:spTree>
    <p:extLst>
      <p:ext uri="{BB962C8B-B14F-4D97-AF65-F5344CB8AC3E}">
        <p14:creationId xmlns:p14="http://schemas.microsoft.com/office/powerpoint/2010/main" val="1393552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2DB9E4-8DCA-4C29-8514-9194BEB8B3C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a:extLst>
              <a:ext uri="{FF2B5EF4-FFF2-40B4-BE49-F238E27FC236}">
                <a16:creationId xmlns:a16="http://schemas.microsoft.com/office/drawing/2014/main" id="{D5C92202-9454-438E-9C60-4894F4DD3C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a:extLst>
              <a:ext uri="{FF2B5EF4-FFF2-40B4-BE49-F238E27FC236}">
                <a16:creationId xmlns:a16="http://schemas.microsoft.com/office/drawing/2014/main" id="{C233004D-9AE1-4CDF-AFF2-A14BB0DDE1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F3EBB9B-FD46-4C30-8793-20451EB3F6F9}"/>
              </a:ext>
            </a:extLst>
          </p:cNvPr>
          <p:cNvSpPr>
            <a:spLocks noGrp="1"/>
          </p:cNvSpPr>
          <p:nvPr>
            <p:ph type="dt" sz="half" idx="10"/>
          </p:nvPr>
        </p:nvSpPr>
        <p:spPr/>
        <p:txBody>
          <a:bodyPr/>
          <a:lstStyle/>
          <a:p>
            <a:fld id="{5AB7F02C-67FB-4E0A-AE2D-E726194230C9}" type="datetimeFigureOut">
              <a:rPr lang="uk-UA" smtClean="0"/>
              <a:t>28.06.2024</a:t>
            </a:fld>
            <a:endParaRPr lang="uk-UA"/>
          </a:p>
        </p:txBody>
      </p:sp>
      <p:sp>
        <p:nvSpPr>
          <p:cNvPr id="6" name="Нижний колонтитул 5">
            <a:extLst>
              <a:ext uri="{FF2B5EF4-FFF2-40B4-BE49-F238E27FC236}">
                <a16:creationId xmlns:a16="http://schemas.microsoft.com/office/drawing/2014/main" id="{F1E20A42-659E-4E9F-B751-48496B37A6DF}"/>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5D9692AB-07BC-44F1-8E52-C6A42425206E}"/>
              </a:ext>
            </a:extLst>
          </p:cNvPr>
          <p:cNvSpPr>
            <a:spLocks noGrp="1"/>
          </p:cNvSpPr>
          <p:nvPr>
            <p:ph type="sldNum" sz="quarter" idx="12"/>
          </p:nvPr>
        </p:nvSpPr>
        <p:spPr/>
        <p:txBody>
          <a:bodyPr/>
          <a:lstStyle/>
          <a:p>
            <a:fld id="{E80E68B1-9006-4C1D-BEDD-5BDFFAA38B2A}" type="slidenum">
              <a:rPr lang="uk-UA" smtClean="0"/>
              <a:t>‹#›</a:t>
            </a:fld>
            <a:endParaRPr lang="uk-UA"/>
          </a:p>
        </p:txBody>
      </p:sp>
    </p:spTree>
    <p:extLst>
      <p:ext uri="{BB962C8B-B14F-4D97-AF65-F5344CB8AC3E}">
        <p14:creationId xmlns:p14="http://schemas.microsoft.com/office/powerpoint/2010/main" val="312434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92070C-74BA-4C9D-AF9D-718C359C748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a:extLst>
              <a:ext uri="{FF2B5EF4-FFF2-40B4-BE49-F238E27FC236}">
                <a16:creationId xmlns:a16="http://schemas.microsoft.com/office/drawing/2014/main" id="{A65C3384-A2EB-4E73-8900-1718DB7A04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a:extLst>
              <a:ext uri="{FF2B5EF4-FFF2-40B4-BE49-F238E27FC236}">
                <a16:creationId xmlns:a16="http://schemas.microsoft.com/office/drawing/2014/main" id="{EE4CBEFA-6A37-42BF-877A-8F1AE60E0B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A083BF6-B8B2-4DDC-82EC-4C7D1A234D78}"/>
              </a:ext>
            </a:extLst>
          </p:cNvPr>
          <p:cNvSpPr>
            <a:spLocks noGrp="1"/>
          </p:cNvSpPr>
          <p:nvPr>
            <p:ph type="dt" sz="half" idx="10"/>
          </p:nvPr>
        </p:nvSpPr>
        <p:spPr/>
        <p:txBody>
          <a:bodyPr/>
          <a:lstStyle/>
          <a:p>
            <a:fld id="{5AB7F02C-67FB-4E0A-AE2D-E726194230C9}" type="datetimeFigureOut">
              <a:rPr lang="uk-UA" smtClean="0"/>
              <a:t>28.06.2024</a:t>
            </a:fld>
            <a:endParaRPr lang="uk-UA"/>
          </a:p>
        </p:txBody>
      </p:sp>
      <p:sp>
        <p:nvSpPr>
          <p:cNvPr id="6" name="Нижний колонтитул 5">
            <a:extLst>
              <a:ext uri="{FF2B5EF4-FFF2-40B4-BE49-F238E27FC236}">
                <a16:creationId xmlns:a16="http://schemas.microsoft.com/office/drawing/2014/main" id="{A12CA897-404D-43AA-B669-25A32AF75FD7}"/>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5B934B90-741D-4F50-8489-973AF7196C24}"/>
              </a:ext>
            </a:extLst>
          </p:cNvPr>
          <p:cNvSpPr>
            <a:spLocks noGrp="1"/>
          </p:cNvSpPr>
          <p:nvPr>
            <p:ph type="sldNum" sz="quarter" idx="12"/>
          </p:nvPr>
        </p:nvSpPr>
        <p:spPr/>
        <p:txBody>
          <a:bodyPr/>
          <a:lstStyle/>
          <a:p>
            <a:fld id="{E80E68B1-9006-4C1D-BEDD-5BDFFAA38B2A}" type="slidenum">
              <a:rPr lang="uk-UA" smtClean="0"/>
              <a:t>‹#›</a:t>
            </a:fld>
            <a:endParaRPr lang="uk-UA"/>
          </a:p>
        </p:txBody>
      </p:sp>
    </p:spTree>
    <p:extLst>
      <p:ext uri="{BB962C8B-B14F-4D97-AF65-F5344CB8AC3E}">
        <p14:creationId xmlns:p14="http://schemas.microsoft.com/office/powerpoint/2010/main" val="132921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4604D1-033E-48FF-9BB7-1C642DF64D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a:extLst>
              <a:ext uri="{FF2B5EF4-FFF2-40B4-BE49-F238E27FC236}">
                <a16:creationId xmlns:a16="http://schemas.microsoft.com/office/drawing/2014/main" id="{9C368A4F-7CD5-43D1-9AFA-0D960C0A35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70140EEB-4ADA-4869-B2D2-47EDC2C020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7F02C-67FB-4E0A-AE2D-E726194230C9}" type="datetimeFigureOut">
              <a:rPr lang="uk-UA" smtClean="0"/>
              <a:t>28.06.2024</a:t>
            </a:fld>
            <a:endParaRPr lang="uk-UA"/>
          </a:p>
        </p:txBody>
      </p:sp>
      <p:sp>
        <p:nvSpPr>
          <p:cNvPr id="5" name="Нижний колонтитул 4">
            <a:extLst>
              <a:ext uri="{FF2B5EF4-FFF2-40B4-BE49-F238E27FC236}">
                <a16:creationId xmlns:a16="http://schemas.microsoft.com/office/drawing/2014/main" id="{D9D65093-AA65-4A17-986F-FD64EF6E0F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a:extLst>
              <a:ext uri="{FF2B5EF4-FFF2-40B4-BE49-F238E27FC236}">
                <a16:creationId xmlns:a16="http://schemas.microsoft.com/office/drawing/2014/main" id="{42644739-696E-44F0-9982-5875EB1B70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E68B1-9006-4C1D-BEDD-5BDFFAA38B2A}" type="slidenum">
              <a:rPr lang="uk-UA" smtClean="0"/>
              <a:t>‹#›</a:t>
            </a:fld>
            <a:endParaRPr lang="uk-UA"/>
          </a:p>
        </p:txBody>
      </p:sp>
    </p:spTree>
    <p:extLst>
      <p:ext uri="{BB962C8B-B14F-4D97-AF65-F5344CB8AC3E}">
        <p14:creationId xmlns:p14="http://schemas.microsoft.com/office/powerpoint/2010/main" val="3425730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35349DD2-2E70-4F42-987A-D8BC7D653488}"/>
              </a:ext>
            </a:extLst>
          </p:cNvPr>
          <p:cNvPicPr>
            <a:picLocks noChangeAspect="1"/>
          </p:cNvPicPr>
          <p:nvPr/>
        </p:nvPicPr>
        <p:blipFill rotWithShape="1">
          <a:blip r:embed="rId3">
            <a:extLst>
              <a:ext uri="{28A0092B-C50C-407E-A947-70E740481C1C}">
                <a14:useLocalDpi xmlns:a14="http://schemas.microsoft.com/office/drawing/2010/main" val="0"/>
              </a:ext>
            </a:extLst>
          </a:blip>
          <a:srcRect t="6833" b="14066"/>
          <a:stretch/>
        </p:blipFill>
        <p:spPr>
          <a:xfrm>
            <a:off x="0" y="0"/>
            <a:ext cx="12191999" cy="6858000"/>
          </a:xfrm>
          <a:prstGeom prst="rect">
            <a:avLst/>
          </a:prstGeom>
        </p:spPr>
      </p:pic>
      <p:graphicFrame>
        <p:nvGraphicFramePr>
          <p:cNvPr id="8" name="Объект 7">
            <a:extLst>
              <a:ext uri="{FF2B5EF4-FFF2-40B4-BE49-F238E27FC236}">
                <a16:creationId xmlns:a16="http://schemas.microsoft.com/office/drawing/2014/main" id="{1A6181BE-73FF-4CB2-BB7D-42ED70D91B49}"/>
              </a:ext>
            </a:extLst>
          </p:cNvPr>
          <p:cNvGraphicFramePr>
            <a:graphicFrameLocks noChangeAspect="1"/>
          </p:cNvGraphicFramePr>
          <p:nvPr>
            <p:extLst>
              <p:ext uri="{D42A27DB-BD31-4B8C-83A1-F6EECF244321}">
                <p14:modId xmlns:p14="http://schemas.microsoft.com/office/powerpoint/2010/main" val="2614489100"/>
              </p:ext>
            </p:extLst>
          </p:nvPr>
        </p:nvGraphicFramePr>
        <p:xfrm>
          <a:off x="400049" y="142874"/>
          <a:ext cx="11401425" cy="6486525"/>
        </p:xfrm>
        <a:graphic>
          <a:graphicData uri="http://schemas.openxmlformats.org/presentationml/2006/ole">
            <mc:AlternateContent xmlns:mc="http://schemas.openxmlformats.org/markup-compatibility/2006">
              <mc:Choice xmlns:v="urn:schemas-microsoft-com:vml" Requires="v">
                <p:oleObj spid="_x0000_s1032" name="CorelDRAW" r:id="rId4" imgW="10754623" imgH="7001367" progId="CorelDraw.Graphic.24">
                  <p:embed/>
                </p:oleObj>
              </mc:Choice>
              <mc:Fallback>
                <p:oleObj name="CorelDRAW" r:id="rId4" imgW="10754623" imgH="7001367" progId="CorelDraw.Graphic.24">
                  <p:embed/>
                  <p:pic>
                    <p:nvPicPr>
                      <p:cNvPr id="0" name=""/>
                      <p:cNvPicPr/>
                      <p:nvPr/>
                    </p:nvPicPr>
                    <p:blipFill>
                      <a:blip r:embed="rId5"/>
                      <a:stretch>
                        <a:fillRect/>
                      </a:stretch>
                    </p:blipFill>
                    <p:spPr>
                      <a:xfrm>
                        <a:off x="400049" y="142874"/>
                        <a:ext cx="11401425" cy="6486525"/>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A74D1087-F0C9-47B1-A55B-DBEB5BFC2C6E}"/>
              </a:ext>
            </a:extLst>
          </p:cNvPr>
          <p:cNvSpPr txBox="1"/>
          <p:nvPr/>
        </p:nvSpPr>
        <p:spPr>
          <a:xfrm>
            <a:off x="523873" y="2428874"/>
            <a:ext cx="11277601" cy="2308324"/>
          </a:xfrm>
          <a:prstGeom prst="rect">
            <a:avLst/>
          </a:prstGeom>
          <a:noFill/>
        </p:spPr>
        <p:txBody>
          <a:bodyPr wrap="square" rtlCol="0">
            <a:spAutoFit/>
          </a:bodyPr>
          <a:lstStyle/>
          <a:p>
            <a:pPr algn="ctr"/>
            <a:r>
              <a:rPr lang="en-US" sz="4800" b="1" dirty="0">
                <a:solidFill>
                  <a:schemeClr val="accent6">
                    <a:lumMod val="50000"/>
                  </a:schemeClr>
                </a:solidFill>
                <a:latin typeface="Bookman Old Style" panose="02050604050505020204" pitchFamily="18" charset="0"/>
              </a:rPr>
              <a:t>ENERGY-SAVING BEHAVIOR. </a:t>
            </a:r>
          </a:p>
          <a:p>
            <a:pPr algn="ctr"/>
            <a:r>
              <a:rPr lang="en-US" sz="4800" b="1" dirty="0">
                <a:solidFill>
                  <a:schemeClr val="accent6">
                    <a:lumMod val="50000"/>
                  </a:schemeClr>
                </a:solidFill>
                <a:latin typeface="Bookman Old Style" panose="02050604050505020204" pitchFamily="18" charset="0"/>
              </a:rPr>
              <a:t>BEST EU PRACTICES </a:t>
            </a:r>
          </a:p>
          <a:p>
            <a:pPr algn="ctr"/>
            <a:r>
              <a:rPr lang="en-US" sz="4800" b="1" dirty="0">
                <a:solidFill>
                  <a:schemeClr val="accent6">
                    <a:lumMod val="50000"/>
                  </a:schemeClr>
                </a:solidFill>
                <a:latin typeface="Bookman Old Style" panose="02050604050505020204" pitchFamily="18" charset="0"/>
              </a:rPr>
              <a:t>AND ACTION PLAN </a:t>
            </a:r>
            <a:endParaRPr lang="uk-UA" sz="4800" b="1" dirty="0">
              <a:solidFill>
                <a:schemeClr val="accent6">
                  <a:lumMod val="50000"/>
                </a:schemeClr>
              </a:solidFill>
              <a:latin typeface="Bookman Old Style" panose="02050604050505020204" pitchFamily="18" charset="0"/>
            </a:endParaRPr>
          </a:p>
        </p:txBody>
      </p:sp>
      <p:pic>
        <p:nvPicPr>
          <p:cNvPr id="11" name="Рисунок 10">
            <a:extLst>
              <a:ext uri="{FF2B5EF4-FFF2-40B4-BE49-F238E27FC236}">
                <a16:creationId xmlns:a16="http://schemas.microsoft.com/office/drawing/2014/main" id="{E5C674BF-460E-49CB-AAC8-8BB4007F61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337" y="294559"/>
            <a:ext cx="1418787" cy="1591391"/>
          </a:xfrm>
          <a:prstGeom prst="rect">
            <a:avLst/>
          </a:prstGeom>
        </p:spPr>
      </p:pic>
      <p:pic>
        <p:nvPicPr>
          <p:cNvPr id="13" name="Рисунок 12">
            <a:extLst>
              <a:ext uri="{FF2B5EF4-FFF2-40B4-BE49-F238E27FC236}">
                <a16:creationId xmlns:a16="http://schemas.microsoft.com/office/drawing/2014/main" id="{A6AEA9A2-00F2-415C-BDF6-E41BD8C1D5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43124" y="671511"/>
            <a:ext cx="2371726" cy="767825"/>
          </a:xfrm>
          <a:prstGeom prst="rect">
            <a:avLst/>
          </a:prstGeom>
        </p:spPr>
      </p:pic>
      <p:sp>
        <p:nvSpPr>
          <p:cNvPr id="15" name="TextBox 14">
            <a:extLst>
              <a:ext uri="{FF2B5EF4-FFF2-40B4-BE49-F238E27FC236}">
                <a16:creationId xmlns:a16="http://schemas.microsoft.com/office/drawing/2014/main" id="{E52BC5BA-A92B-4F78-BFE7-0FB44C08147E}"/>
              </a:ext>
            </a:extLst>
          </p:cNvPr>
          <p:cNvSpPr txBox="1"/>
          <p:nvPr/>
        </p:nvSpPr>
        <p:spPr>
          <a:xfrm>
            <a:off x="514348" y="6051202"/>
            <a:ext cx="11163302" cy="461665"/>
          </a:xfrm>
          <a:prstGeom prst="rect">
            <a:avLst/>
          </a:prstGeom>
          <a:noFill/>
        </p:spPr>
        <p:txBody>
          <a:bodyPr wrap="square">
            <a:spAutoFit/>
          </a:bodyPr>
          <a:lstStyle/>
          <a:p>
            <a:pPr algn="ctr"/>
            <a:r>
              <a:rPr lang="ru-RU" sz="2400" b="1" dirty="0">
                <a:solidFill>
                  <a:srgbClr val="002060"/>
                </a:solidFill>
                <a:latin typeface="Bookman Old Style" panose="02050604050505020204" pitchFamily="18" charset="0"/>
              </a:rPr>
              <a:t>© </a:t>
            </a:r>
            <a:r>
              <a:rPr lang="en-US" b="1" dirty="0" err="1">
                <a:solidFill>
                  <a:srgbClr val="002060"/>
                </a:solidFill>
                <a:latin typeface="Bookman Old Style" panose="02050604050505020204" pitchFamily="18" charset="0"/>
              </a:rPr>
              <a:t>Serhiy</a:t>
            </a:r>
            <a:r>
              <a:rPr lang="en-US" b="1" dirty="0">
                <a:solidFill>
                  <a:srgbClr val="002060"/>
                </a:solidFill>
                <a:latin typeface="Bookman Old Style" panose="02050604050505020204" pitchFamily="18" charset="0"/>
              </a:rPr>
              <a:t> </a:t>
            </a:r>
            <a:r>
              <a:rPr lang="en-US" b="1" dirty="0" err="1">
                <a:solidFill>
                  <a:srgbClr val="002060"/>
                </a:solidFill>
                <a:latin typeface="Bookman Old Style" panose="02050604050505020204" pitchFamily="18" charset="0"/>
              </a:rPr>
              <a:t>Lyeonov</a:t>
            </a:r>
            <a:r>
              <a:rPr lang="en-US" b="1" dirty="0">
                <a:solidFill>
                  <a:srgbClr val="002060"/>
                </a:solidFill>
                <a:latin typeface="Bookman Old Style" panose="02050604050505020204" pitchFamily="18" charset="0"/>
              </a:rPr>
              <a:t>, </a:t>
            </a:r>
            <a:r>
              <a:rPr lang="en-US" b="1" dirty="0" err="1">
                <a:solidFill>
                  <a:srgbClr val="002060"/>
                </a:solidFill>
                <a:latin typeface="Bookman Old Style" panose="02050604050505020204" pitchFamily="18" charset="0"/>
              </a:rPr>
              <a:t>Tetiana</a:t>
            </a:r>
            <a:r>
              <a:rPr lang="en-US" b="1" dirty="0">
                <a:solidFill>
                  <a:srgbClr val="002060"/>
                </a:solidFill>
                <a:latin typeface="Bookman Old Style" panose="02050604050505020204" pitchFamily="18" charset="0"/>
              </a:rPr>
              <a:t> </a:t>
            </a:r>
            <a:r>
              <a:rPr lang="en-US" b="1" dirty="0" err="1">
                <a:solidFill>
                  <a:srgbClr val="002060"/>
                </a:solidFill>
                <a:latin typeface="Bookman Old Style" panose="02050604050505020204" pitchFamily="18" charset="0"/>
              </a:rPr>
              <a:t>Vasylieva</a:t>
            </a:r>
            <a:r>
              <a:rPr lang="en-US" b="1" dirty="0">
                <a:solidFill>
                  <a:srgbClr val="002060"/>
                </a:solidFill>
                <a:latin typeface="Bookman Old Style" panose="02050604050505020204" pitchFamily="18" charset="0"/>
              </a:rPr>
              <a:t>, </a:t>
            </a:r>
            <a:r>
              <a:rPr lang="en-US" b="1" dirty="0" err="1">
                <a:solidFill>
                  <a:srgbClr val="002060"/>
                </a:solidFill>
                <a:latin typeface="Bookman Old Style" panose="02050604050505020204" pitchFamily="18" charset="0"/>
              </a:rPr>
              <a:t>Ihor</a:t>
            </a:r>
            <a:r>
              <a:rPr lang="en-US" b="1" dirty="0">
                <a:solidFill>
                  <a:srgbClr val="002060"/>
                </a:solidFill>
                <a:latin typeface="Bookman Old Style" panose="02050604050505020204" pitchFamily="18" charset="0"/>
              </a:rPr>
              <a:t> </a:t>
            </a:r>
            <a:r>
              <a:rPr lang="en-US" b="1" dirty="0" err="1">
                <a:solidFill>
                  <a:srgbClr val="002060"/>
                </a:solidFill>
                <a:latin typeface="Bookman Old Style" panose="02050604050505020204" pitchFamily="18" charset="0"/>
              </a:rPr>
              <a:t>Vakulenko</a:t>
            </a:r>
            <a:r>
              <a:rPr lang="en-US" b="1" dirty="0">
                <a:solidFill>
                  <a:srgbClr val="002060"/>
                </a:solidFill>
                <a:latin typeface="Bookman Old Style" panose="02050604050505020204" pitchFamily="18" charset="0"/>
              </a:rPr>
              <a:t>, Yuliia </a:t>
            </a:r>
            <a:r>
              <a:rPr lang="en-US" b="1" dirty="0" err="1">
                <a:solidFill>
                  <a:srgbClr val="002060"/>
                </a:solidFill>
                <a:latin typeface="Bookman Old Style" panose="02050604050505020204" pitchFamily="18" charset="0"/>
              </a:rPr>
              <a:t>Matvieieva</a:t>
            </a:r>
            <a:endParaRPr lang="ru-RU" b="1" dirty="0">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117793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98FFAF76-B04B-4F8F-84D9-A7EAB3ED4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9" name="TextBox 8">
            <a:extLst>
              <a:ext uri="{FF2B5EF4-FFF2-40B4-BE49-F238E27FC236}">
                <a16:creationId xmlns:a16="http://schemas.microsoft.com/office/drawing/2014/main" id="{A74D1087-F0C9-47B1-A55B-DBEB5BFC2C6E}"/>
              </a:ext>
            </a:extLst>
          </p:cNvPr>
          <p:cNvSpPr txBox="1"/>
          <p:nvPr/>
        </p:nvSpPr>
        <p:spPr>
          <a:xfrm>
            <a:off x="209550" y="1858789"/>
            <a:ext cx="11772900" cy="2224776"/>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uk-UA" sz="3200" dirty="0">
                <a:solidFill>
                  <a:schemeClr val="accent6">
                    <a:lumMod val="50000"/>
                  </a:schemeClr>
                </a:solidFill>
                <a:latin typeface="Bookman Old Style" panose="02050604050505020204" pitchFamily="18" charset="0"/>
              </a:rPr>
              <a:t> </a:t>
            </a:r>
            <a:r>
              <a:rPr lang="en-US" sz="3200" dirty="0">
                <a:solidFill>
                  <a:schemeClr val="accent6">
                    <a:lumMod val="50000"/>
                  </a:schemeClr>
                </a:solidFill>
                <a:latin typeface="Bookman Old Style" panose="02050604050505020204" pitchFamily="18" charset="0"/>
              </a:rPr>
              <a:t>informational support for energy-saving</a:t>
            </a:r>
            <a:r>
              <a:rPr lang="uk-UA" sz="3200" dirty="0">
                <a:solidFill>
                  <a:schemeClr val="accent6">
                    <a:lumMod val="50000"/>
                  </a:schemeClr>
                </a:solidFill>
                <a:latin typeface="Bookman Old Style" panose="02050604050505020204" pitchFamily="18" charset="0"/>
              </a:rPr>
              <a:t> </a:t>
            </a:r>
            <a:r>
              <a:rPr lang="en-US" sz="3200" dirty="0">
                <a:solidFill>
                  <a:schemeClr val="accent6">
                    <a:lumMod val="50000"/>
                  </a:schemeClr>
                </a:solidFill>
                <a:latin typeface="Bookman Old Style" panose="02050604050505020204" pitchFamily="18" charset="0"/>
              </a:rPr>
              <a:t>initiatives,</a:t>
            </a:r>
            <a:endParaRPr lang="uk-UA" sz="3200" dirty="0">
              <a:solidFill>
                <a:schemeClr val="accent6">
                  <a:lumMod val="50000"/>
                </a:schemeClr>
              </a:solidFill>
              <a:latin typeface="Bookman Old Style" panose="02050604050505020204" pitchFamily="18" charset="0"/>
            </a:endParaRPr>
          </a:p>
          <a:p>
            <a:pPr marL="342900" indent="-342900" algn="just">
              <a:lnSpc>
                <a:spcPct val="150000"/>
              </a:lnSpc>
              <a:buFont typeface="Wingdings" panose="05000000000000000000" pitchFamily="2" charset="2"/>
              <a:buChar char="ü"/>
            </a:pPr>
            <a:r>
              <a:rPr lang="en-US" sz="3200" dirty="0">
                <a:solidFill>
                  <a:schemeClr val="accent6">
                    <a:lumMod val="50000"/>
                  </a:schemeClr>
                </a:solidFill>
                <a:latin typeface="Bookman Old Style" panose="02050604050505020204" pitchFamily="18" charset="0"/>
              </a:rPr>
              <a:t>approaches to evaluating the</a:t>
            </a:r>
            <a:r>
              <a:rPr lang="uk-UA" sz="3200" dirty="0">
                <a:solidFill>
                  <a:schemeClr val="accent6">
                    <a:lumMod val="50000"/>
                  </a:schemeClr>
                </a:solidFill>
                <a:latin typeface="Bookman Old Style" panose="02050604050505020204" pitchFamily="18" charset="0"/>
              </a:rPr>
              <a:t> </a:t>
            </a:r>
            <a:r>
              <a:rPr lang="en-US" sz="3200" dirty="0">
                <a:solidFill>
                  <a:schemeClr val="accent6">
                    <a:lumMod val="50000"/>
                  </a:schemeClr>
                </a:solidFill>
                <a:latin typeface="Bookman Old Style" panose="02050604050505020204" pitchFamily="18" charset="0"/>
              </a:rPr>
              <a:t>effectiveness of energy-saving information</a:t>
            </a:r>
            <a:r>
              <a:rPr lang="uk-UA" sz="3200" dirty="0">
                <a:solidFill>
                  <a:schemeClr val="accent6">
                    <a:lumMod val="50000"/>
                  </a:schemeClr>
                </a:solidFill>
                <a:latin typeface="Bookman Old Style" panose="02050604050505020204" pitchFamily="18" charset="0"/>
              </a:rPr>
              <a:t> </a:t>
            </a:r>
            <a:r>
              <a:rPr lang="en-US" sz="3200" dirty="0">
                <a:solidFill>
                  <a:schemeClr val="accent6">
                    <a:lumMod val="50000"/>
                  </a:schemeClr>
                </a:solidFill>
                <a:latin typeface="Bookman Old Style" panose="02050604050505020204" pitchFamily="18" charset="0"/>
              </a:rPr>
              <a:t>campaigns</a:t>
            </a:r>
            <a:endParaRPr lang="uk-UA" sz="3200" dirty="0">
              <a:solidFill>
                <a:schemeClr val="accent6">
                  <a:lumMod val="50000"/>
                </a:schemeClr>
              </a:solidFill>
              <a:latin typeface="Bookman Old Style" panose="02050604050505020204" pitchFamily="18" charset="0"/>
            </a:endParaRPr>
          </a:p>
        </p:txBody>
      </p:sp>
      <p:graphicFrame>
        <p:nvGraphicFramePr>
          <p:cNvPr id="5" name="Объект 4">
            <a:extLst>
              <a:ext uri="{FF2B5EF4-FFF2-40B4-BE49-F238E27FC236}">
                <a16:creationId xmlns:a16="http://schemas.microsoft.com/office/drawing/2014/main" id="{72B0B411-AA61-4ADB-8DE0-042EE71708C2}"/>
              </a:ext>
            </a:extLst>
          </p:cNvPr>
          <p:cNvGraphicFramePr>
            <a:graphicFrameLocks noChangeAspect="1"/>
          </p:cNvGraphicFramePr>
          <p:nvPr/>
        </p:nvGraphicFramePr>
        <p:xfrm>
          <a:off x="0" y="6743700"/>
          <a:ext cx="12192000" cy="114301"/>
        </p:xfrm>
        <a:graphic>
          <a:graphicData uri="http://schemas.openxmlformats.org/presentationml/2006/ole">
            <mc:AlternateContent xmlns:mc="http://schemas.openxmlformats.org/markup-compatibility/2006">
              <mc:Choice xmlns:v="urn:schemas-microsoft-com:vml" Requires="v">
                <p:oleObj spid="_x0000_s10243" name="CorelDRAW" r:id="rId4" imgW="12201357" imgH="195577" progId="CorelDraw.Graphic.24">
                  <p:embed/>
                </p:oleObj>
              </mc:Choice>
              <mc:Fallback>
                <p:oleObj name="CorelDRAW" r:id="rId4" imgW="12201357" imgH="195577" progId="CorelDraw.Graphic.24">
                  <p:embed/>
                  <p:pic>
                    <p:nvPicPr>
                      <p:cNvPr id="5" name="Объект 4">
                        <a:extLst>
                          <a:ext uri="{FF2B5EF4-FFF2-40B4-BE49-F238E27FC236}">
                            <a16:creationId xmlns:a16="http://schemas.microsoft.com/office/drawing/2014/main" id="{72B0B411-AA61-4ADB-8DE0-042EE71708C2}"/>
                          </a:ext>
                        </a:extLst>
                      </p:cNvPr>
                      <p:cNvPicPr/>
                      <p:nvPr/>
                    </p:nvPicPr>
                    <p:blipFill>
                      <a:blip r:embed="rId5"/>
                      <a:stretch>
                        <a:fillRect/>
                      </a:stretch>
                    </p:blipFill>
                    <p:spPr>
                      <a:xfrm>
                        <a:off x="0" y="6743700"/>
                        <a:ext cx="12192000" cy="114301"/>
                      </a:xfrm>
                      <a:prstGeom prst="rect">
                        <a:avLst/>
                      </a:prstGeom>
                    </p:spPr>
                  </p:pic>
                </p:oleObj>
              </mc:Fallback>
            </mc:AlternateContent>
          </a:graphicData>
        </a:graphic>
      </p:graphicFrame>
      <p:pic>
        <p:nvPicPr>
          <p:cNvPr id="12" name="Рисунок 11">
            <a:extLst>
              <a:ext uri="{FF2B5EF4-FFF2-40B4-BE49-F238E27FC236}">
                <a16:creationId xmlns:a16="http://schemas.microsoft.com/office/drawing/2014/main" id="{DCD0EB67-FF53-47B9-9EAC-1A87FA00BF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014"/>
            <a:ext cx="7641352" cy="1764796"/>
          </a:xfrm>
          <a:prstGeom prst="rect">
            <a:avLst/>
          </a:prstGeom>
        </p:spPr>
      </p:pic>
      <p:sp>
        <p:nvSpPr>
          <p:cNvPr id="6" name="TextBox 5">
            <a:extLst>
              <a:ext uri="{FF2B5EF4-FFF2-40B4-BE49-F238E27FC236}">
                <a16:creationId xmlns:a16="http://schemas.microsoft.com/office/drawing/2014/main" id="{3232BD26-DD2A-4445-BA69-3F50E50BC845}"/>
              </a:ext>
            </a:extLst>
          </p:cNvPr>
          <p:cNvSpPr txBox="1"/>
          <p:nvPr/>
        </p:nvSpPr>
        <p:spPr>
          <a:xfrm>
            <a:off x="209550" y="165361"/>
            <a:ext cx="7641352" cy="1200329"/>
          </a:xfrm>
          <a:prstGeom prst="rect">
            <a:avLst/>
          </a:prstGeom>
          <a:noFill/>
        </p:spPr>
        <p:txBody>
          <a:bodyPr wrap="square" rtlCol="0">
            <a:spAutoFit/>
          </a:bodyPr>
          <a:lstStyle/>
          <a:p>
            <a:r>
              <a:rPr lang="uk-UA" sz="2400" b="1" dirty="0">
                <a:solidFill>
                  <a:schemeClr val="bg1"/>
                </a:solidFill>
                <a:latin typeface="Bookman Old Style" panose="02050604050505020204" pitchFamily="18" charset="0"/>
              </a:rPr>
              <a:t>7. </a:t>
            </a:r>
            <a:r>
              <a:rPr lang="en-US" sz="2400" b="1" dirty="0">
                <a:solidFill>
                  <a:schemeClr val="bg1"/>
                </a:solidFill>
                <a:latin typeface="Bookman Old Style" panose="02050604050505020204" pitchFamily="18" charset="0"/>
              </a:rPr>
              <a:t>EFFECTIVE INFORMATION MEASURES </a:t>
            </a:r>
            <a:endParaRPr lang="uk-UA" sz="2400" b="1" dirty="0">
              <a:solidFill>
                <a:schemeClr val="bg1"/>
              </a:solidFill>
              <a:latin typeface="Bookman Old Style" panose="02050604050505020204" pitchFamily="18" charset="0"/>
            </a:endParaRPr>
          </a:p>
          <a:p>
            <a:r>
              <a:rPr lang="en-US" sz="2400" b="1" dirty="0">
                <a:solidFill>
                  <a:schemeClr val="bg1"/>
                </a:solidFill>
                <a:latin typeface="Bookman Old Style" panose="02050604050505020204" pitchFamily="18" charset="0"/>
              </a:rPr>
              <a:t>TO HELP</a:t>
            </a:r>
            <a:r>
              <a:rPr lang="uk-UA" sz="2400" b="1" dirty="0">
                <a:solidFill>
                  <a:schemeClr val="bg1"/>
                </a:solidFill>
                <a:latin typeface="Bookman Old Style" panose="02050604050505020204" pitchFamily="18" charset="0"/>
              </a:rPr>
              <a:t> </a:t>
            </a:r>
            <a:r>
              <a:rPr lang="en-US" sz="2400" b="1" dirty="0">
                <a:solidFill>
                  <a:schemeClr val="bg1"/>
                </a:solidFill>
                <a:latin typeface="Bookman Old Style" panose="02050604050505020204" pitchFamily="18" charset="0"/>
              </a:rPr>
              <a:t>REDUCE ENERGY </a:t>
            </a:r>
            <a:endParaRPr lang="uk-UA" sz="2400" b="1" dirty="0">
              <a:solidFill>
                <a:schemeClr val="bg1"/>
              </a:solidFill>
              <a:latin typeface="Bookman Old Style" panose="02050604050505020204" pitchFamily="18" charset="0"/>
            </a:endParaRPr>
          </a:p>
          <a:p>
            <a:r>
              <a:rPr lang="en-US" sz="2400" b="1" dirty="0">
                <a:solidFill>
                  <a:schemeClr val="bg1"/>
                </a:solidFill>
                <a:latin typeface="Bookman Old Style" panose="02050604050505020204" pitchFamily="18" charset="0"/>
              </a:rPr>
              <a:t>CONSUMPTION IN EU COUNTRIES</a:t>
            </a:r>
            <a:endParaRPr lang="uk-UA" dirty="0"/>
          </a:p>
        </p:txBody>
      </p:sp>
    </p:spTree>
    <p:extLst>
      <p:ext uri="{BB962C8B-B14F-4D97-AF65-F5344CB8AC3E}">
        <p14:creationId xmlns:p14="http://schemas.microsoft.com/office/powerpoint/2010/main" val="1986109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98FFAF76-B04B-4F8F-84D9-A7EAB3ED4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9" name="TextBox 8">
            <a:extLst>
              <a:ext uri="{FF2B5EF4-FFF2-40B4-BE49-F238E27FC236}">
                <a16:creationId xmlns:a16="http://schemas.microsoft.com/office/drawing/2014/main" id="{A74D1087-F0C9-47B1-A55B-DBEB5BFC2C6E}"/>
              </a:ext>
            </a:extLst>
          </p:cNvPr>
          <p:cNvSpPr txBox="1"/>
          <p:nvPr/>
        </p:nvSpPr>
        <p:spPr>
          <a:xfrm>
            <a:off x="209550" y="1844502"/>
            <a:ext cx="10963275" cy="2224776"/>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uk-UA" sz="3200" dirty="0">
                <a:solidFill>
                  <a:schemeClr val="accent6">
                    <a:lumMod val="50000"/>
                  </a:schemeClr>
                </a:solidFill>
                <a:latin typeface="Bookman Old Style" panose="02050604050505020204" pitchFamily="18" charset="0"/>
              </a:rPr>
              <a:t> </a:t>
            </a:r>
            <a:r>
              <a:rPr lang="en-US" sz="3200" dirty="0">
                <a:solidFill>
                  <a:schemeClr val="accent6">
                    <a:lumMod val="50000"/>
                  </a:schemeClr>
                </a:solidFill>
                <a:latin typeface="Bookman Old Style" panose="02050604050505020204" pitchFamily="18" charset="0"/>
              </a:rPr>
              <a:t>lifestyle (eco-friendly "green power" policy</a:t>
            </a:r>
            <a:r>
              <a:rPr lang="uk-UA" sz="3200" dirty="0">
                <a:solidFill>
                  <a:schemeClr val="accent6">
                    <a:lumMod val="50000"/>
                  </a:schemeClr>
                </a:solidFill>
                <a:latin typeface="Bookman Old Style" panose="02050604050505020204" pitchFamily="18" charset="0"/>
              </a:rPr>
              <a:t>;</a:t>
            </a:r>
            <a:endParaRPr lang="en-US" sz="3200" dirty="0">
              <a:solidFill>
                <a:schemeClr val="accent6">
                  <a:lumMod val="50000"/>
                </a:schemeClr>
              </a:solidFill>
              <a:latin typeface="Bookman Old Style" panose="02050604050505020204" pitchFamily="18" charset="0"/>
            </a:endParaRPr>
          </a:p>
          <a:p>
            <a:pPr marL="342900" indent="-342900" algn="just">
              <a:lnSpc>
                <a:spcPct val="150000"/>
              </a:lnSpc>
              <a:buFont typeface="Wingdings" panose="05000000000000000000" pitchFamily="2" charset="2"/>
              <a:buChar char="ü"/>
            </a:pPr>
            <a:r>
              <a:rPr lang="uk-UA" sz="3200" dirty="0">
                <a:solidFill>
                  <a:schemeClr val="accent6">
                    <a:lumMod val="50000"/>
                  </a:schemeClr>
                </a:solidFill>
                <a:latin typeface="Bookman Old Style" panose="02050604050505020204" pitchFamily="18" charset="0"/>
              </a:rPr>
              <a:t> </a:t>
            </a:r>
            <a:r>
              <a:rPr lang="en-US" sz="3200" dirty="0">
                <a:solidFill>
                  <a:schemeClr val="accent6">
                    <a:lumMod val="50000"/>
                  </a:schemeClr>
                </a:solidFill>
                <a:latin typeface="Bookman Old Style" panose="02050604050505020204" pitchFamily="18" charset="0"/>
              </a:rPr>
              <a:t>"green lifestyle" concept, conserving resources</a:t>
            </a:r>
            <a:r>
              <a:rPr lang="uk-UA" sz="3200" dirty="0">
                <a:solidFill>
                  <a:schemeClr val="accent6">
                    <a:lumMod val="50000"/>
                  </a:schemeClr>
                </a:solidFill>
                <a:latin typeface="Bookman Old Style" panose="02050604050505020204" pitchFamily="18" charset="0"/>
              </a:rPr>
              <a:t> </a:t>
            </a:r>
            <a:r>
              <a:rPr lang="en-US" sz="3200" dirty="0">
                <a:solidFill>
                  <a:schemeClr val="accent6">
                    <a:lumMod val="50000"/>
                  </a:schemeClr>
                </a:solidFill>
                <a:latin typeface="Bookman Old Style" panose="02050604050505020204" pitchFamily="18" charset="0"/>
              </a:rPr>
              <a:t>and protecting the environment</a:t>
            </a:r>
            <a:endParaRPr lang="uk-UA" sz="3200" dirty="0">
              <a:solidFill>
                <a:schemeClr val="accent6">
                  <a:lumMod val="50000"/>
                </a:schemeClr>
              </a:solidFill>
              <a:latin typeface="Bookman Old Style" panose="02050604050505020204" pitchFamily="18" charset="0"/>
            </a:endParaRPr>
          </a:p>
        </p:txBody>
      </p:sp>
      <p:graphicFrame>
        <p:nvGraphicFramePr>
          <p:cNvPr id="5" name="Объект 4">
            <a:extLst>
              <a:ext uri="{FF2B5EF4-FFF2-40B4-BE49-F238E27FC236}">
                <a16:creationId xmlns:a16="http://schemas.microsoft.com/office/drawing/2014/main" id="{72B0B411-AA61-4ADB-8DE0-042EE71708C2}"/>
              </a:ext>
            </a:extLst>
          </p:cNvPr>
          <p:cNvGraphicFramePr>
            <a:graphicFrameLocks noChangeAspect="1"/>
          </p:cNvGraphicFramePr>
          <p:nvPr/>
        </p:nvGraphicFramePr>
        <p:xfrm>
          <a:off x="0" y="6743700"/>
          <a:ext cx="12192000" cy="114301"/>
        </p:xfrm>
        <a:graphic>
          <a:graphicData uri="http://schemas.openxmlformats.org/presentationml/2006/ole">
            <mc:AlternateContent xmlns:mc="http://schemas.openxmlformats.org/markup-compatibility/2006">
              <mc:Choice xmlns:v="urn:schemas-microsoft-com:vml" Requires="v">
                <p:oleObj spid="_x0000_s11266" name="CorelDRAW" r:id="rId4" imgW="12201357" imgH="195577" progId="CorelDraw.Graphic.24">
                  <p:embed/>
                </p:oleObj>
              </mc:Choice>
              <mc:Fallback>
                <p:oleObj name="CorelDRAW" r:id="rId4" imgW="12201357" imgH="195577" progId="CorelDraw.Graphic.24">
                  <p:embed/>
                  <p:pic>
                    <p:nvPicPr>
                      <p:cNvPr id="5" name="Объект 4">
                        <a:extLst>
                          <a:ext uri="{FF2B5EF4-FFF2-40B4-BE49-F238E27FC236}">
                            <a16:creationId xmlns:a16="http://schemas.microsoft.com/office/drawing/2014/main" id="{72B0B411-AA61-4ADB-8DE0-042EE71708C2}"/>
                          </a:ext>
                        </a:extLst>
                      </p:cNvPr>
                      <p:cNvPicPr/>
                      <p:nvPr/>
                    </p:nvPicPr>
                    <p:blipFill>
                      <a:blip r:embed="rId5"/>
                      <a:stretch>
                        <a:fillRect/>
                      </a:stretch>
                    </p:blipFill>
                    <p:spPr>
                      <a:xfrm>
                        <a:off x="0" y="6743700"/>
                        <a:ext cx="12192000" cy="114301"/>
                      </a:xfrm>
                      <a:prstGeom prst="rect">
                        <a:avLst/>
                      </a:prstGeom>
                    </p:spPr>
                  </p:pic>
                </p:oleObj>
              </mc:Fallback>
            </mc:AlternateContent>
          </a:graphicData>
        </a:graphic>
      </p:graphicFrame>
      <p:pic>
        <p:nvPicPr>
          <p:cNvPr id="12" name="Рисунок 11">
            <a:extLst>
              <a:ext uri="{FF2B5EF4-FFF2-40B4-BE49-F238E27FC236}">
                <a16:creationId xmlns:a16="http://schemas.microsoft.com/office/drawing/2014/main" id="{DCD0EB67-FF53-47B9-9EAC-1A87FA00BF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014"/>
            <a:ext cx="7641352" cy="1764796"/>
          </a:xfrm>
          <a:prstGeom prst="rect">
            <a:avLst/>
          </a:prstGeom>
        </p:spPr>
      </p:pic>
      <p:sp>
        <p:nvSpPr>
          <p:cNvPr id="6" name="TextBox 5">
            <a:extLst>
              <a:ext uri="{FF2B5EF4-FFF2-40B4-BE49-F238E27FC236}">
                <a16:creationId xmlns:a16="http://schemas.microsoft.com/office/drawing/2014/main" id="{3232BD26-DD2A-4445-BA69-3F50E50BC845}"/>
              </a:ext>
            </a:extLst>
          </p:cNvPr>
          <p:cNvSpPr txBox="1"/>
          <p:nvPr/>
        </p:nvSpPr>
        <p:spPr>
          <a:xfrm>
            <a:off x="209550" y="165361"/>
            <a:ext cx="7641352" cy="830997"/>
          </a:xfrm>
          <a:prstGeom prst="rect">
            <a:avLst/>
          </a:prstGeom>
          <a:noFill/>
        </p:spPr>
        <p:txBody>
          <a:bodyPr wrap="square" rtlCol="0">
            <a:spAutoFit/>
          </a:bodyPr>
          <a:lstStyle/>
          <a:p>
            <a:r>
              <a:rPr lang="uk-UA" sz="2400" b="1" dirty="0">
                <a:solidFill>
                  <a:schemeClr val="bg1"/>
                </a:solidFill>
                <a:latin typeface="Bookman Old Style" panose="02050604050505020204" pitchFamily="18" charset="0"/>
              </a:rPr>
              <a:t>8. </a:t>
            </a:r>
            <a:r>
              <a:rPr lang="en-US" sz="2400" b="1" dirty="0">
                <a:solidFill>
                  <a:schemeClr val="bg1"/>
                </a:solidFill>
                <a:latin typeface="Bookman Old Style" panose="02050604050505020204" pitchFamily="18" charset="0"/>
              </a:rPr>
              <a:t>PROMOTION OF ENERGY SAVING </a:t>
            </a:r>
            <a:endParaRPr lang="uk-UA" sz="2400" b="1" dirty="0">
              <a:solidFill>
                <a:schemeClr val="bg1"/>
              </a:solidFill>
              <a:latin typeface="Bookman Old Style" panose="02050604050505020204" pitchFamily="18" charset="0"/>
            </a:endParaRPr>
          </a:p>
          <a:p>
            <a:r>
              <a:rPr lang="en-US" sz="2400" b="1" dirty="0">
                <a:solidFill>
                  <a:schemeClr val="bg1"/>
                </a:solidFill>
                <a:latin typeface="Bookman Old Style" panose="02050604050505020204" pitchFamily="18" charset="0"/>
              </a:rPr>
              <a:t>AS A GREEN</a:t>
            </a:r>
            <a:endParaRPr lang="uk-UA" dirty="0"/>
          </a:p>
        </p:txBody>
      </p:sp>
    </p:spTree>
    <p:extLst>
      <p:ext uri="{BB962C8B-B14F-4D97-AF65-F5344CB8AC3E}">
        <p14:creationId xmlns:p14="http://schemas.microsoft.com/office/powerpoint/2010/main" val="3801628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a:extLst>
              <a:ext uri="{FF2B5EF4-FFF2-40B4-BE49-F238E27FC236}">
                <a16:creationId xmlns:a16="http://schemas.microsoft.com/office/drawing/2014/main" id="{15F7D703-B671-4372-B1E7-F20B2FCC576C}"/>
              </a:ext>
            </a:extLst>
          </p:cNvPr>
          <p:cNvGraphicFramePr>
            <a:graphicFrameLocks noChangeAspect="1"/>
          </p:cNvGraphicFramePr>
          <p:nvPr>
            <p:extLst>
              <p:ext uri="{D42A27DB-BD31-4B8C-83A1-F6EECF244321}">
                <p14:modId xmlns:p14="http://schemas.microsoft.com/office/powerpoint/2010/main" val="3199598193"/>
              </p:ext>
            </p:extLst>
          </p:nvPr>
        </p:nvGraphicFramePr>
        <p:xfrm>
          <a:off x="7118910" y="3390981"/>
          <a:ext cx="4839728" cy="3503613"/>
        </p:xfrm>
        <a:graphic>
          <a:graphicData uri="http://schemas.openxmlformats.org/presentationml/2006/ole">
            <mc:AlternateContent xmlns:mc="http://schemas.openxmlformats.org/markup-compatibility/2006">
              <mc:Choice xmlns:v="urn:schemas-microsoft-com:vml" Requires="v">
                <p:oleObj spid="_x0000_s3088" name="CorelDRAW" r:id="rId3" imgW="7550628" imgH="5465933" progId="CorelDraw.Graphic.24">
                  <p:embed/>
                </p:oleObj>
              </mc:Choice>
              <mc:Fallback>
                <p:oleObj name="CorelDRAW" r:id="rId3" imgW="7550628" imgH="5465933" progId="CorelDraw.Graphic.24">
                  <p:embed/>
                  <p:pic>
                    <p:nvPicPr>
                      <p:cNvPr id="0" name=""/>
                      <p:cNvPicPr/>
                      <p:nvPr/>
                    </p:nvPicPr>
                    <p:blipFill>
                      <a:blip r:embed="rId4"/>
                      <a:stretch>
                        <a:fillRect/>
                      </a:stretch>
                    </p:blipFill>
                    <p:spPr>
                      <a:xfrm>
                        <a:off x="7118910" y="3390981"/>
                        <a:ext cx="4839728" cy="3503613"/>
                      </a:xfrm>
                      <a:prstGeom prst="rect">
                        <a:avLst/>
                      </a:prstGeom>
                    </p:spPr>
                  </p:pic>
                </p:oleObj>
              </mc:Fallback>
            </mc:AlternateContent>
          </a:graphicData>
        </a:graphic>
      </p:graphicFrame>
      <p:graphicFrame>
        <p:nvGraphicFramePr>
          <p:cNvPr id="8" name="Объект 7">
            <a:extLst>
              <a:ext uri="{FF2B5EF4-FFF2-40B4-BE49-F238E27FC236}">
                <a16:creationId xmlns:a16="http://schemas.microsoft.com/office/drawing/2014/main" id="{1A6181BE-73FF-4CB2-BB7D-42ED70D91B49}"/>
              </a:ext>
            </a:extLst>
          </p:cNvPr>
          <p:cNvGraphicFramePr>
            <a:graphicFrameLocks noChangeAspect="1"/>
          </p:cNvGraphicFramePr>
          <p:nvPr>
            <p:extLst>
              <p:ext uri="{D42A27DB-BD31-4B8C-83A1-F6EECF244321}">
                <p14:modId xmlns:p14="http://schemas.microsoft.com/office/powerpoint/2010/main" val="1683612886"/>
              </p:ext>
            </p:extLst>
          </p:nvPr>
        </p:nvGraphicFramePr>
        <p:xfrm>
          <a:off x="233362" y="228600"/>
          <a:ext cx="11770519" cy="6629400"/>
        </p:xfrm>
        <a:graphic>
          <a:graphicData uri="http://schemas.openxmlformats.org/presentationml/2006/ole">
            <mc:AlternateContent xmlns:mc="http://schemas.openxmlformats.org/markup-compatibility/2006">
              <mc:Choice xmlns:v="urn:schemas-microsoft-com:vml" Requires="v">
                <p:oleObj spid="_x0000_s3089" name="CorelDRAW" r:id="rId5" imgW="10754623" imgH="7001367" progId="CorelDraw.Graphic.24">
                  <p:embed/>
                </p:oleObj>
              </mc:Choice>
              <mc:Fallback>
                <p:oleObj name="CorelDRAW" r:id="rId5" imgW="10754623" imgH="7001367" progId="CorelDraw.Graphic.24">
                  <p:embed/>
                  <p:pic>
                    <p:nvPicPr>
                      <p:cNvPr id="8" name="Объект 7">
                        <a:extLst>
                          <a:ext uri="{FF2B5EF4-FFF2-40B4-BE49-F238E27FC236}">
                            <a16:creationId xmlns:a16="http://schemas.microsoft.com/office/drawing/2014/main" id="{1A6181BE-73FF-4CB2-BB7D-42ED70D91B49}"/>
                          </a:ext>
                        </a:extLst>
                      </p:cNvPr>
                      <p:cNvPicPr/>
                      <p:nvPr/>
                    </p:nvPicPr>
                    <p:blipFill>
                      <a:blip r:embed="rId6"/>
                      <a:stretch>
                        <a:fillRect/>
                      </a:stretch>
                    </p:blipFill>
                    <p:spPr>
                      <a:xfrm>
                        <a:off x="233362" y="228600"/>
                        <a:ext cx="11770519" cy="66294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A74D1087-F0C9-47B1-A55B-DBEB5BFC2C6E}"/>
              </a:ext>
            </a:extLst>
          </p:cNvPr>
          <p:cNvSpPr txBox="1"/>
          <p:nvPr/>
        </p:nvSpPr>
        <p:spPr>
          <a:xfrm>
            <a:off x="481012" y="649249"/>
            <a:ext cx="11229975" cy="4493538"/>
          </a:xfrm>
          <a:prstGeom prst="rect">
            <a:avLst/>
          </a:prstGeom>
          <a:noFill/>
        </p:spPr>
        <p:txBody>
          <a:bodyPr wrap="square" rtlCol="0">
            <a:spAutoFit/>
          </a:bodyPr>
          <a:lstStyle/>
          <a:p>
            <a:pPr algn="just"/>
            <a:r>
              <a:rPr lang="en-US" sz="2600" dirty="0">
                <a:solidFill>
                  <a:schemeClr val="accent6">
                    <a:lumMod val="50000"/>
                  </a:schemeClr>
                </a:solidFill>
                <a:latin typeface="Bookman Old Style" panose="02050604050505020204" pitchFamily="18" charset="0"/>
              </a:rPr>
              <a:t>This course provides students with general information on EU energy saving. Students will explore EU energy-saving policies and action plans to reduce energy consumption through the more rational use of devices and equipment. Students will explore motivational factors for the participation of community members in energy saving. Students will study the specifics of conducting an information campaign on energy efficiency and saving and investigate the factors influencing consumer behavior regarding the rational consumption of energy resources. At the end of the course, students can compare the different approaches to shape energy saving behavior and its promotion.</a:t>
            </a:r>
            <a:endParaRPr lang="uk-UA" sz="2600" dirty="0">
              <a:solidFill>
                <a:schemeClr val="accent6">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3749746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DEB2B3B-61AA-4D4A-937D-E6EBAC4A100C}"/>
              </a:ext>
            </a:extLst>
          </p:cNvPr>
          <p:cNvSpPr txBox="1"/>
          <p:nvPr/>
        </p:nvSpPr>
        <p:spPr>
          <a:xfrm>
            <a:off x="327423" y="270301"/>
            <a:ext cx="6687740" cy="830997"/>
          </a:xfrm>
          <a:prstGeom prst="rect">
            <a:avLst/>
          </a:prstGeom>
          <a:noFill/>
        </p:spPr>
        <p:txBody>
          <a:bodyPr wrap="square">
            <a:spAutoFit/>
          </a:bodyPr>
          <a:lstStyle/>
          <a:p>
            <a:r>
              <a:rPr lang="en-US" sz="4800" b="1" dirty="0">
                <a:solidFill>
                  <a:schemeClr val="bg1"/>
                </a:solidFill>
                <a:latin typeface="Bookman Old Style" panose="02050604050505020204" pitchFamily="18" charset="0"/>
              </a:rPr>
              <a:t>LOGIC OF COURSE</a:t>
            </a:r>
            <a:endParaRPr lang="uk-UA" sz="4800" b="1" dirty="0">
              <a:solidFill>
                <a:schemeClr val="bg1"/>
              </a:solidFill>
              <a:latin typeface="Bookman Old Style" panose="02050604050505020204" pitchFamily="18" charset="0"/>
            </a:endParaRPr>
          </a:p>
        </p:txBody>
      </p:sp>
      <p:pic>
        <p:nvPicPr>
          <p:cNvPr id="14" name="Рисунок 13">
            <a:extLst>
              <a:ext uri="{FF2B5EF4-FFF2-40B4-BE49-F238E27FC236}">
                <a16:creationId xmlns:a16="http://schemas.microsoft.com/office/drawing/2014/main" id="{5E38A8F8-5E90-4F7D-874E-E26F3A8AB1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extBox 14">
            <a:extLst>
              <a:ext uri="{FF2B5EF4-FFF2-40B4-BE49-F238E27FC236}">
                <a16:creationId xmlns:a16="http://schemas.microsoft.com/office/drawing/2014/main" id="{584D8059-A864-4AE4-8532-5D7883AF8AEE}"/>
              </a:ext>
            </a:extLst>
          </p:cNvPr>
          <p:cNvSpPr txBox="1"/>
          <p:nvPr/>
        </p:nvSpPr>
        <p:spPr>
          <a:xfrm>
            <a:off x="155973" y="0"/>
            <a:ext cx="6687740" cy="830997"/>
          </a:xfrm>
          <a:prstGeom prst="rect">
            <a:avLst/>
          </a:prstGeom>
          <a:noFill/>
        </p:spPr>
        <p:txBody>
          <a:bodyPr wrap="square">
            <a:spAutoFit/>
          </a:bodyPr>
          <a:lstStyle/>
          <a:p>
            <a:r>
              <a:rPr lang="en-US" sz="4800" b="1" dirty="0">
                <a:solidFill>
                  <a:schemeClr val="bg1"/>
                </a:solidFill>
                <a:latin typeface="Bookman Old Style" panose="02050604050505020204" pitchFamily="18" charset="0"/>
              </a:rPr>
              <a:t>LOGIC OF COURSE</a:t>
            </a:r>
            <a:endParaRPr lang="uk-UA" sz="4800" b="1" dirty="0">
              <a:solidFill>
                <a:schemeClr val="bg1"/>
              </a:solidFill>
              <a:latin typeface="Bookman Old Style" panose="02050604050505020204" pitchFamily="18" charset="0"/>
            </a:endParaRPr>
          </a:p>
        </p:txBody>
      </p:sp>
      <p:sp>
        <p:nvSpPr>
          <p:cNvPr id="16" name="TextBox 15">
            <a:extLst>
              <a:ext uri="{FF2B5EF4-FFF2-40B4-BE49-F238E27FC236}">
                <a16:creationId xmlns:a16="http://schemas.microsoft.com/office/drawing/2014/main" id="{0D2B4C0A-B23B-46A7-B89D-08DEE661792C}"/>
              </a:ext>
            </a:extLst>
          </p:cNvPr>
          <p:cNvSpPr txBox="1"/>
          <p:nvPr/>
        </p:nvSpPr>
        <p:spPr>
          <a:xfrm>
            <a:off x="0" y="920621"/>
            <a:ext cx="8487965" cy="5016758"/>
          </a:xfrm>
          <a:prstGeom prst="rect">
            <a:avLst/>
          </a:prstGeom>
          <a:noFill/>
        </p:spPr>
        <p:txBody>
          <a:bodyPr wrap="square">
            <a:spAutoFit/>
          </a:bodyPr>
          <a:lstStyle/>
          <a:p>
            <a:pPr marL="457200" indent="-457200">
              <a:buAutoNum type="arabicPeriod"/>
            </a:pPr>
            <a:r>
              <a:rPr lang="en-US" sz="2000" b="1" dirty="0">
                <a:solidFill>
                  <a:schemeClr val="bg1"/>
                </a:solidFill>
                <a:latin typeface="Bookman Old Style" panose="02050604050505020204" pitchFamily="18" charset="0"/>
              </a:rPr>
              <a:t>The community-based initiatives in energy saving</a:t>
            </a:r>
          </a:p>
          <a:p>
            <a:pPr marL="457200" indent="-457200">
              <a:buAutoNum type="arabicPeriod"/>
            </a:pPr>
            <a:r>
              <a:rPr lang="en-US" sz="2000" b="1" dirty="0">
                <a:solidFill>
                  <a:schemeClr val="bg1"/>
                </a:solidFill>
                <a:latin typeface="Bookman Old Style" panose="02050604050505020204" pitchFamily="18" charset="0"/>
              </a:rPr>
              <a:t>Energy saving and development of sustainable communities</a:t>
            </a:r>
          </a:p>
          <a:p>
            <a:pPr marL="457200" indent="-457200">
              <a:buAutoNum type="arabicPeriod"/>
            </a:pPr>
            <a:r>
              <a:rPr lang="en-US" sz="2000" b="1" dirty="0">
                <a:solidFill>
                  <a:schemeClr val="bg1"/>
                </a:solidFill>
                <a:latin typeface="Bookman Old Style" panose="02050604050505020204" pitchFamily="18" charset="0"/>
              </a:rPr>
              <a:t>Energy saving and public planning</a:t>
            </a:r>
          </a:p>
          <a:p>
            <a:pPr marL="457200" indent="-457200">
              <a:buAutoNum type="arabicPeriod"/>
            </a:pPr>
            <a:r>
              <a:rPr lang="en-US" sz="2000" b="1" dirty="0">
                <a:solidFill>
                  <a:schemeClr val="bg1"/>
                </a:solidFill>
                <a:latin typeface="Bookman Old Style" panose="02050604050505020204" pitchFamily="18" charset="0"/>
              </a:rPr>
              <a:t>Motivational factors of community members’ </a:t>
            </a:r>
          </a:p>
          <a:p>
            <a:r>
              <a:rPr lang="en-US" sz="2000" b="1" dirty="0">
                <a:solidFill>
                  <a:schemeClr val="bg1"/>
                </a:solidFill>
                <a:latin typeface="Bookman Old Style" panose="02050604050505020204" pitchFamily="18" charset="0"/>
              </a:rPr>
              <a:t>     participation in energy saving</a:t>
            </a:r>
          </a:p>
          <a:p>
            <a:pPr algn="just"/>
            <a:r>
              <a:rPr lang="en-US" sz="2000" b="1" dirty="0">
                <a:solidFill>
                  <a:schemeClr val="bg1"/>
                </a:solidFill>
                <a:latin typeface="Bookman Old Style" panose="02050604050505020204" pitchFamily="18" charset="0"/>
              </a:rPr>
              <a:t>5.  Peculiarities of conducting an information</a:t>
            </a:r>
          </a:p>
          <a:p>
            <a:pPr algn="just"/>
            <a:r>
              <a:rPr lang="en-US" sz="2000" b="1" dirty="0">
                <a:solidFill>
                  <a:schemeClr val="bg1"/>
                </a:solidFill>
                <a:latin typeface="Bookman Old Style" panose="02050604050505020204" pitchFamily="18" charset="0"/>
              </a:rPr>
              <a:t>     campaign regarding energy efficiency and</a:t>
            </a:r>
          </a:p>
          <a:p>
            <a:pPr algn="just"/>
            <a:r>
              <a:rPr lang="en-US" sz="2000" b="1" dirty="0">
                <a:solidFill>
                  <a:schemeClr val="bg1"/>
                </a:solidFill>
                <a:latin typeface="Bookman Old Style" panose="02050604050505020204" pitchFamily="18" charset="0"/>
              </a:rPr>
              <a:t>     energy saving</a:t>
            </a:r>
          </a:p>
          <a:p>
            <a:pPr algn="just"/>
            <a:r>
              <a:rPr lang="en-US" sz="2000" b="1" dirty="0">
                <a:solidFill>
                  <a:schemeClr val="bg1"/>
                </a:solidFill>
                <a:latin typeface="Bookman Old Style" panose="02050604050505020204" pitchFamily="18" charset="0"/>
              </a:rPr>
              <a:t>6.  Factors influencing energy conservation</a:t>
            </a:r>
          </a:p>
          <a:p>
            <a:pPr algn="just"/>
            <a:r>
              <a:rPr lang="en-US" sz="2000" b="1" dirty="0">
                <a:solidFill>
                  <a:schemeClr val="bg1"/>
                </a:solidFill>
                <a:latin typeface="Bookman Old Style" panose="02050604050505020204" pitchFamily="18" charset="0"/>
              </a:rPr>
              <a:t>     behavior</a:t>
            </a:r>
          </a:p>
          <a:p>
            <a:pPr algn="just"/>
            <a:r>
              <a:rPr lang="en-US" sz="2000" b="1" dirty="0">
                <a:solidFill>
                  <a:schemeClr val="bg1"/>
                </a:solidFill>
                <a:latin typeface="Bookman Old Style" panose="02050604050505020204" pitchFamily="18" charset="0"/>
              </a:rPr>
              <a:t>7.  Effective information measures to help</a:t>
            </a:r>
          </a:p>
          <a:p>
            <a:pPr algn="just"/>
            <a:r>
              <a:rPr lang="en-US" sz="2000" b="1" dirty="0">
                <a:solidFill>
                  <a:schemeClr val="bg1"/>
                </a:solidFill>
                <a:latin typeface="Bookman Old Style" panose="02050604050505020204" pitchFamily="18" charset="0"/>
              </a:rPr>
              <a:t>     reduce energy consumption in EU </a:t>
            </a:r>
          </a:p>
          <a:p>
            <a:pPr algn="just"/>
            <a:r>
              <a:rPr lang="en-US" sz="2000" b="1" dirty="0">
                <a:solidFill>
                  <a:schemeClr val="bg1"/>
                </a:solidFill>
                <a:latin typeface="Bookman Old Style" panose="02050604050505020204" pitchFamily="18" charset="0"/>
              </a:rPr>
              <a:t>     countries</a:t>
            </a:r>
          </a:p>
          <a:p>
            <a:pPr algn="just"/>
            <a:r>
              <a:rPr lang="en-US" sz="2000" b="1" dirty="0">
                <a:solidFill>
                  <a:schemeClr val="bg1"/>
                </a:solidFill>
                <a:latin typeface="Bookman Old Style" panose="02050604050505020204" pitchFamily="18" charset="0"/>
              </a:rPr>
              <a:t>8.  Promotion of energy saving as a </a:t>
            </a:r>
          </a:p>
          <a:p>
            <a:pPr algn="just"/>
            <a:r>
              <a:rPr lang="en-US" sz="2000" b="1" dirty="0">
                <a:solidFill>
                  <a:schemeClr val="bg1"/>
                </a:solidFill>
                <a:latin typeface="Bookman Old Style" panose="02050604050505020204" pitchFamily="18" charset="0"/>
              </a:rPr>
              <a:t>     green lifestyle  </a:t>
            </a:r>
            <a:endParaRPr lang="uk-UA" sz="20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307164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98FFAF76-B04B-4F8F-84D9-A7EAB3ED4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9" name="TextBox 8">
            <a:extLst>
              <a:ext uri="{FF2B5EF4-FFF2-40B4-BE49-F238E27FC236}">
                <a16:creationId xmlns:a16="http://schemas.microsoft.com/office/drawing/2014/main" id="{A74D1087-F0C9-47B1-A55B-DBEB5BFC2C6E}"/>
              </a:ext>
            </a:extLst>
          </p:cNvPr>
          <p:cNvSpPr txBox="1"/>
          <p:nvPr/>
        </p:nvSpPr>
        <p:spPr>
          <a:xfrm>
            <a:off x="481012" y="1743783"/>
            <a:ext cx="11229975" cy="3886770"/>
          </a:xfrm>
          <a:prstGeom prst="rect">
            <a:avLst/>
          </a:prstGeom>
          <a:noFill/>
        </p:spPr>
        <p:txBody>
          <a:bodyPr wrap="square" rtlCol="0">
            <a:spAutoFit/>
          </a:bodyPr>
          <a:lstStyle/>
          <a:p>
            <a:pPr marL="342900" indent="-342900" algn="just">
              <a:lnSpc>
                <a:spcPct val="200000"/>
              </a:lnSpc>
              <a:buFont typeface="Wingdings" panose="05000000000000000000" pitchFamily="2" charset="2"/>
              <a:buChar char="ü"/>
            </a:pPr>
            <a:r>
              <a:rPr lang="en-US" sz="3200" dirty="0">
                <a:solidFill>
                  <a:schemeClr val="accent6">
                    <a:lumMod val="50000"/>
                  </a:schemeClr>
                </a:solidFill>
                <a:latin typeface="Bookman Old Style" panose="02050604050505020204" pitchFamily="18" charset="0"/>
              </a:rPr>
              <a:t>public initiatives, mechanisms </a:t>
            </a:r>
            <a:endParaRPr lang="uk-UA" sz="3200" dirty="0">
              <a:solidFill>
                <a:schemeClr val="accent6">
                  <a:lumMod val="50000"/>
                </a:schemeClr>
              </a:solidFill>
              <a:latin typeface="Bookman Old Style" panose="02050604050505020204" pitchFamily="18" charset="0"/>
            </a:endParaRPr>
          </a:p>
          <a:p>
            <a:pPr algn="just">
              <a:lnSpc>
                <a:spcPct val="200000"/>
              </a:lnSpc>
            </a:pPr>
            <a:r>
              <a:rPr lang="uk-UA" sz="3200" dirty="0">
                <a:solidFill>
                  <a:schemeClr val="accent6">
                    <a:lumMod val="50000"/>
                  </a:schemeClr>
                </a:solidFill>
                <a:latin typeface="Bookman Old Style" panose="02050604050505020204" pitchFamily="18" charset="0"/>
              </a:rPr>
              <a:t>  </a:t>
            </a:r>
            <a:r>
              <a:rPr lang="en-US" sz="3200" dirty="0">
                <a:solidFill>
                  <a:schemeClr val="accent6">
                    <a:lumMod val="50000"/>
                  </a:schemeClr>
                </a:solidFill>
                <a:latin typeface="Bookman Old Style" panose="02050604050505020204" pitchFamily="18" charset="0"/>
              </a:rPr>
              <a:t>for their implementation and promotion</a:t>
            </a:r>
            <a:r>
              <a:rPr lang="uk-UA" sz="3200" dirty="0">
                <a:solidFill>
                  <a:schemeClr val="accent6">
                    <a:lumMod val="50000"/>
                  </a:schemeClr>
                </a:solidFill>
                <a:latin typeface="Bookman Old Style" panose="02050604050505020204" pitchFamily="18" charset="0"/>
              </a:rPr>
              <a:t>;</a:t>
            </a:r>
            <a:endParaRPr lang="en-US" sz="3200" dirty="0">
              <a:solidFill>
                <a:schemeClr val="accent6">
                  <a:lumMod val="50000"/>
                </a:schemeClr>
              </a:solidFill>
              <a:latin typeface="Bookman Old Style" panose="02050604050505020204" pitchFamily="18" charset="0"/>
            </a:endParaRPr>
          </a:p>
          <a:p>
            <a:pPr marL="342900" indent="-342900" algn="just">
              <a:lnSpc>
                <a:spcPct val="200000"/>
              </a:lnSpc>
              <a:buFont typeface="Wingdings" panose="05000000000000000000" pitchFamily="2" charset="2"/>
              <a:buChar char="ü"/>
            </a:pPr>
            <a:r>
              <a:rPr lang="en-US" sz="3200" dirty="0">
                <a:solidFill>
                  <a:schemeClr val="accent6">
                    <a:lumMod val="50000"/>
                  </a:schemeClr>
                </a:solidFill>
                <a:latin typeface="Bookman Old Style" panose="02050604050505020204" pitchFamily="18" charset="0"/>
              </a:rPr>
              <a:t>rational energy consumption</a:t>
            </a:r>
            <a:r>
              <a:rPr lang="uk-UA" sz="3200" dirty="0">
                <a:solidFill>
                  <a:schemeClr val="accent6">
                    <a:lumMod val="50000"/>
                  </a:schemeClr>
                </a:solidFill>
                <a:latin typeface="Bookman Old Style" panose="02050604050505020204" pitchFamily="18" charset="0"/>
              </a:rPr>
              <a:t>;</a:t>
            </a:r>
            <a:endParaRPr lang="en-US" sz="3200" dirty="0">
              <a:solidFill>
                <a:schemeClr val="accent6">
                  <a:lumMod val="50000"/>
                </a:schemeClr>
              </a:solidFill>
              <a:latin typeface="Bookman Old Style" panose="02050604050505020204" pitchFamily="18" charset="0"/>
            </a:endParaRPr>
          </a:p>
          <a:p>
            <a:pPr marL="342900" indent="-342900" algn="just">
              <a:lnSpc>
                <a:spcPct val="200000"/>
              </a:lnSpc>
              <a:buFont typeface="Wingdings" panose="05000000000000000000" pitchFamily="2" charset="2"/>
              <a:buChar char="ü"/>
            </a:pPr>
            <a:r>
              <a:rPr lang="en-US" sz="3200" dirty="0">
                <a:solidFill>
                  <a:schemeClr val="accent6">
                    <a:lumMod val="50000"/>
                  </a:schemeClr>
                </a:solidFill>
                <a:latin typeface="Bookman Old Style" panose="02050604050505020204" pitchFamily="18" charset="0"/>
              </a:rPr>
              <a:t>the role of public organizations</a:t>
            </a:r>
            <a:r>
              <a:rPr lang="uk-UA" sz="3200" dirty="0">
                <a:solidFill>
                  <a:schemeClr val="accent6">
                    <a:lumMod val="50000"/>
                  </a:schemeClr>
                </a:solidFill>
                <a:latin typeface="Bookman Old Style" panose="02050604050505020204" pitchFamily="18" charset="0"/>
              </a:rPr>
              <a:t>.</a:t>
            </a:r>
          </a:p>
        </p:txBody>
      </p:sp>
      <p:graphicFrame>
        <p:nvGraphicFramePr>
          <p:cNvPr id="5" name="Объект 4">
            <a:extLst>
              <a:ext uri="{FF2B5EF4-FFF2-40B4-BE49-F238E27FC236}">
                <a16:creationId xmlns:a16="http://schemas.microsoft.com/office/drawing/2014/main" id="{72B0B411-AA61-4ADB-8DE0-042EE71708C2}"/>
              </a:ext>
            </a:extLst>
          </p:cNvPr>
          <p:cNvGraphicFramePr>
            <a:graphicFrameLocks noChangeAspect="1"/>
          </p:cNvGraphicFramePr>
          <p:nvPr>
            <p:extLst>
              <p:ext uri="{D42A27DB-BD31-4B8C-83A1-F6EECF244321}">
                <p14:modId xmlns:p14="http://schemas.microsoft.com/office/powerpoint/2010/main" val="3581682974"/>
              </p:ext>
            </p:extLst>
          </p:nvPr>
        </p:nvGraphicFramePr>
        <p:xfrm>
          <a:off x="0" y="6743700"/>
          <a:ext cx="12192000" cy="114301"/>
        </p:xfrm>
        <a:graphic>
          <a:graphicData uri="http://schemas.openxmlformats.org/presentationml/2006/ole">
            <mc:AlternateContent xmlns:mc="http://schemas.openxmlformats.org/markup-compatibility/2006">
              <mc:Choice xmlns:v="urn:schemas-microsoft-com:vml" Requires="v">
                <p:oleObj spid="_x0000_s4104" name="CorelDRAW" r:id="rId4" imgW="12201357" imgH="195577" progId="CorelDraw.Graphic.24">
                  <p:embed/>
                </p:oleObj>
              </mc:Choice>
              <mc:Fallback>
                <p:oleObj name="CorelDRAW" r:id="rId4" imgW="12201357" imgH="195577" progId="CorelDraw.Graphic.24">
                  <p:embed/>
                  <p:pic>
                    <p:nvPicPr>
                      <p:cNvPr id="0" name=""/>
                      <p:cNvPicPr/>
                      <p:nvPr/>
                    </p:nvPicPr>
                    <p:blipFill>
                      <a:blip r:embed="rId5"/>
                      <a:stretch>
                        <a:fillRect/>
                      </a:stretch>
                    </p:blipFill>
                    <p:spPr>
                      <a:xfrm>
                        <a:off x="0" y="6743700"/>
                        <a:ext cx="12192000" cy="114301"/>
                      </a:xfrm>
                      <a:prstGeom prst="rect">
                        <a:avLst/>
                      </a:prstGeom>
                    </p:spPr>
                  </p:pic>
                </p:oleObj>
              </mc:Fallback>
            </mc:AlternateContent>
          </a:graphicData>
        </a:graphic>
      </p:graphicFrame>
      <p:pic>
        <p:nvPicPr>
          <p:cNvPr id="12" name="Рисунок 11">
            <a:extLst>
              <a:ext uri="{FF2B5EF4-FFF2-40B4-BE49-F238E27FC236}">
                <a16:creationId xmlns:a16="http://schemas.microsoft.com/office/drawing/2014/main" id="{DCD0EB67-FF53-47B9-9EAC-1A87FA00BF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014"/>
            <a:ext cx="7641352" cy="1764796"/>
          </a:xfrm>
          <a:prstGeom prst="rect">
            <a:avLst/>
          </a:prstGeom>
        </p:spPr>
      </p:pic>
      <p:sp>
        <p:nvSpPr>
          <p:cNvPr id="6" name="TextBox 5">
            <a:extLst>
              <a:ext uri="{FF2B5EF4-FFF2-40B4-BE49-F238E27FC236}">
                <a16:creationId xmlns:a16="http://schemas.microsoft.com/office/drawing/2014/main" id="{3232BD26-DD2A-4445-BA69-3F50E50BC845}"/>
              </a:ext>
            </a:extLst>
          </p:cNvPr>
          <p:cNvSpPr txBox="1"/>
          <p:nvPr/>
        </p:nvSpPr>
        <p:spPr>
          <a:xfrm>
            <a:off x="481012" y="329320"/>
            <a:ext cx="6291263" cy="1107996"/>
          </a:xfrm>
          <a:prstGeom prst="rect">
            <a:avLst/>
          </a:prstGeom>
          <a:noFill/>
        </p:spPr>
        <p:txBody>
          <a:bodyPr wrap="square" rtlCol="0">
            <a:spAutoFit/>
          </a:bodyPr>
          <a:lstStyle/>
          <a:p>
            <a:r>
              <a:rPr lang="uk-UA" sz="2400" b="1" dirty="0">
                <a:solidFill>
                  <a:schemeClr val="bg1"/>
                </a:solidFill>
                <a:latin typeface="Bookman Old Style" panose="02050604050505020204" pitchFamily="18" charset="0"/>
              </a:rPr>
              <a:t>1. </a:t>
            </a:r>
            <a:r>
              <a:rPr lang="en-US" sz="2400" b="1" dirty="0">
                <a:solidFill>
                  <a:schemeClr val="bg1"/>
                </a:solidFill>
                <a:latin typeface="Bookman Old Style" panose="02050604050505020204" pitchFamily="18" charset="0"/>
              </a:rPr>
              <a:t>THE COMMUNITY-BASED INITIATIVES IN ENERGY SAVING</a:t>
            </a:r>
          </a:p>
          <a:p>
            <a:endParaRPr lang="uk-UA" dirty="0"/>
          </a:p>
        </p:txBody>
      </p:sp>
    </p:spTree>
    <p:extLst>
      <p:ext uri="{BB962C8B-B14F-4D97-AF65-F5344CB8AC3E}">
        <p14:creationId xmlns:p14="http://schemas.microsoft.com/office/powerpoint/2010/main" val="2624870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98FFAF76-B04B-4F8F-84D9-A7EAB3ED4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9" name="TextBox 8">
            <a:extLst>
              <a:ext uri="{FF2B5EF4-FFF2-40B4-BE49-F238E27FC236}">
                <a16:creationId xmlns:a16="http://schemas.microsoft.com/office/drawing/2014/main" id="{A74D1087-F0C9-47B1-A55B-DBEB5BFC2C6E}"/>
              </a:ext>
            </a:extLst>
          </p:cNvPr>
          <p:cNvSpPr txBox="1"/>
          <p:nvPr/>
        </p:nvSpPr>
        <p:spPr>
          <a:xfrm>
            <a:off x="171450" y="1657025"/>
            <a:ext cx="10234613" cy="4871655"/>
          </a:xfrm>
          <a:prstGeom prst="rect">
            <a:avLst/>
          </a:prstGeom>
          <a:noFill/>
        </p:spPr>
        <p:txBody>
          <a:bodyPr wrap="square" rtlCol="0">
            <a:spAutoFit/>
          </a:bodyPr>
          <a:lstStyle/>
          <a:p>
            <a:pPr marL="342900" indent="-342900" algn="just">
              <a:lnSpc>
                <a:spcPct val="200000"/>
              </a:lnSpc>
              <a:buFont typeface="Wingdings" panose="05000000000000000000" pitchFamily="2" charset="2"/>
              <a:buChar char="ü"/>
            </a:pPr>
            <a:r>
              <a:rPr lang="uk-UA" sz="3200" dirty="0">
                <a:solidFill>
                  <a:schemeClr val="accent6">
                    <a:lumMod val="50000"/>
                  </a:schemeClr>
                </a:solidFill>
                <a:latin typeface="Bookman Old Style" panose="02050604050505020204" pitchFamily="18" charset="0"/>
              </a:rPr>
              <a:t> </a:t>
            </a:r>
            <a:r>
              <a:rPr lang="en-US" sz="3200" dirty="0">
                <a:solidFill>
                  <a:schemeClr val="accent6">
                    <a:lumMod val="50000"/>
                  </a:schemeClr>
                </a:solidFill>
                <a:latin typeface="Bookman Old Style" panose="02050604050505020204" pitchFamily="18" charset="0"/>
              </a:rPr>
              <a:t>the role of energy in</a:t>
            </a:r>
            <a:r>
              <a:rPr lang="uk-UA" sz="3200" dirty="0">
                <a:solidFill>
                  <a:schemeClr val="accent6">
                    <a:lumMod val="50000"/>
                  </a:schemeClr>
                </a:solidFill>
                <a:latin typeface="Bookman Old Style" panose="02050604050505020204" pitchFamily="18" charset="0"/>
              </a:rPr>
              <a:t> </a:t>
            </a:r>
            <a:r>
              <a:rPr lang="en-US" sz="3200" dirty="0">
                <a:solidFill>
                  <a:schemeClr val="accent6">
                    <a:lumMod val="50000"/>
                  </a:schemeClr>
                </a:solidFill>
                <a:latin typeface="Bookman Old Style" panose="02050604050505020204" pitchFamily="18" charset="0"/>
              </a:rPr>
              <a:t>achieving the goals of sustainable</a:t>
            </a:r>
            <a:r>
              <a:rPr lang="uk-UA" sz="3200" dirty="0">
                <a:solidFill>
                  <a:schemeClr val="accent6">
                    <a:lumMod val="50000"/>
                  </a:schemeClr>
                </a:solidFill>
                <a:latin typeface="Bookman Old Style" panose="02050604050505020204" pitchFamily="18" charset="0"/>
              </a:rPr>
              <a:t> </a:t>
            </a:r>
            <a:r>
              <a:rPr lang="en-US" sz="3200" dirty="0">
                <a:solidFill>
                  <a:schemeClr val="accent6">
                    <a:lumMod val="50000"/>
                  </a:schemeClr>
                </a:solidFill>
                <a:latin typeface="Bookman Old Style" panose="02050604050505020204" pitchFamily="18" charset="0"/>
              </a:rPr>
              <a:t>development</a:t>
            </a:r>
            <a:r>
              <a:rPr lang="uk-UA" sz="3200" dirty="0">
                <a:solidFill>
                  <a:schemeClr val="accent6">
                    <a:lumMod val="50000"/>
                  </a:schemeClr>
                </a:solidFill>
                <a:latin typeface="Bookman Old Style" panose="02050604050505020204" pitchFamily="18" charset="0"/>
              </a:rPr>
              <a:t>;</a:t>
            </a:r>
          </a:p>
          <a:p>
            <a:pPr marL="342900" indent="-342900" algn="just">
              <a:lnSpc>
                <a:spcPct val="200000"/>
              </a:lnSpc>
              <a:buFont typeface="Wingdings" panose="05000000000000000000" pitchFamily="2" charset="2"/>
              <a:buChar char="ü"/>
            </a:pPr>
            <a:r>
              <a:rPr lang="en-US" sz="3200" dirty="0">
                <a:solidFill>
                  <a:schemeClr val="accent6">
                    <a:lumMod val="50000"/>
                  </a:schemeClr>
                </a:solidFill>
                <a:latin typeface="Bookman Old Style" panose="02050604050505020204" pitchFamily="18" charset="0"/>
              </a:rPr>
              <a:t> rational energy consumption and</a:t>
            </a:r>
            <a:r>
              <a:rPr lang="uk-UA" sz="3200" dirty="0">
                <a:solidFill>
                  <a:schemeClr val="accent6">
                    <a:lumMod val="50000"/>
                  </a:schemeClr>
                </a:solidFill>
                <a:latin typeface="Bookman Old Style" panose="02050604050505020204" pitchFamily="18" charset="0"/>
              </a:rPr>
              <a:t> </a:t>
            </a:r>
            <a:r>
              <a:rPr lang="en-US" sz="3200" dirty="0">
                <a:solidFill>
                  <a:schemeClr val="accent6">
                    <a:lumMod val="50000"/>
                  </a:schemeClr>
                </a:solidFill>
                <a:latin typeface="Bookman Old Style" panose="02050604050505020204" pitchFamily="18" charset="0"/>
              </a:rPr>
              <a:t>its impact on sustainable development</a:t>
            </a:r>
            <a:r>
              <a:rPr lang="uk-UA" sz="3200" dirty="0">
                <a:solidFill>
                  <a:schemeClr val="accent6">
                    <a:lumMod val="50000"/>
                  </a:schemeClr>
                </a:solidFill>
                <a:latin typeface="Bookman Old Style" panose="02050604050505020204" pitchFamily="18" charset="0"/>
              </a:rPr>
              <a:t>;</a:t>
            </a:r>
            <a:endParaRPr lang="en-US" sz="3200" dirty="0">
              <a:solidFill>
                <a:schemeClr val="accent6">
                  <a:lumMod val="50000"/>
                </a:schemeClr>
              </a:solidFill>
              <a:latin typeface="Bookman Old Style" panose="02050604050505020204" pitchFamily="18" charset="0"/>
            </a:endParaRPr>
          </a:p>
          <a:p>
            <a:pPr marL="342900" indent="-342900" algn="just">
              <a:lnSpc>
                <a:spcPct val="200000"/>
              </a:lnSpc>
              <a:buFont typeface="Wingdings" panose="05000000000000000000" pitchFamily="2" charset="2"/>
              <a:buChar char="ü"/>
            </a:pPr>
            <a:r>
              <a:rPr lang="en-US" sz="3200" dirty="0">
                <a:solidFill>
                  <a:schemeClr val="accent6">
                    <a:lumMod val="50000"/>
                  </a:schemeClr>
                </a:solidFill>
                <a:latin typeface="Bookman Old Style" panose="02050604050505020204" pitchFamily="18" charset="0"/>
              </a:rPr>
              <a:t>initiatives for sustainable development in</a:t>
            </a:r>
            <a:r>
              <a:rPr lang="uk-UA" sz="3200" dirty="0">
                <a:solidFill>
                  <a:schemeClr val="accent6">
                    <a:lumMod val="50000"/>
                  </a:schemeClr>
                </a:solidFill>
                <a:latin typeface="Bookman Old Style" panose="02050604050505020204" pitchFamily="18" charset="0"/>
              </a:rPr>
              <a:t> </a:t>
            </a:r>
            <a:r>
              <a:rPr lang="en-US" sz="3200" dirty="0">
                <a:solidFill>
                  <a:schemeClr val="accent6">
                    <a:lumMod val="50000"/>
                  </a:schemeClr>
                </a:solidFill>
                <a:latin typeface="Bookman Old Style" panose="02050604050505020204" pitchFamily="18" charset="0"/>
              </a:rPr>
              <a:t>energy</a:t>
            </a:r>
            <a:endParaRPr lang="uk-UA" sz="3200" dirty="0">
              <a:solidFill>
                <a:schemeClr val="accent6">
                  <a:lumMod val="50000"/>
                </a:schemeClr>
              </a:solidFill>
              <a:latin typeface="Bookman Old Style" panose="02050604050505020204" pitchFamily="18" charset="0"/>
            </a:endParaRPr>
          </a:p>
        </p:txBody>
      </p:sp>
      <p:graphicFrame>
        <p:nvGraphicFramePr>
          <p:cNvPr id="5" name="Объект 4">
            <a:extLst>
              <a:ext uri="{FF2B5EF4-FFF2-40B4-BE49-F238E27FC236}">
                <a16:creationId xmlns:a16="http://schemas.microsoft.com/office/drawing/2014/main" id="{72B0B411-AA61-4ADB-8DE0-042EE71708C2}"/>
              </a:ext>
            </a:extLst>
          </p:cNvPr>
          <p:cNvGraphicFramePr>
            <a:graphicFrameLocks noChangeAspect="1"/>
          </p:cNvGraphicFramePr>
          <p:nvPr/>
        </p:nvGraphicFramePr>
        <p:xfrm>
          <a:off x="0" y="6743700"/>
          <a:ext cx="12192000" cy="114301"/>
        </p:xfrm>
        <a:graphic>
          <a:graphicData uri="http://schemas.openxmlformats.org/presentationml/2006/ole">
            <mc:AlternateContent xmlns:mc="http://schemas.openxmlformats.org/markup-compatibility/2006">
              <mc:Choice xmlns:v="urn:schemas-microsoft-com:vml" Requires="v">
                <p:oleObj spid="_x0000_s5125" name="CorelDRAW" r:id="rId4" imgW="12201357" imgH="195577" progId="CorelDraw.Graphic.24">
                  <p:embed/>
                </p:oleObj>
              </mc:Choice>
              <mc:Fallback>
                <p:oleObj name="CorelDRAW" r:id="rId4" imgW="12201357" imgH="195577" progId="CorelDraw.Graphic.24">
                  <p:embed/>
                  <p:pic>
                    <p:nvPicPr>
                      <p:cNvPr id="5" name="Объект 4">
                        <a:extLst>
                          <a:ext uri="{FF2B5EF4-FFF2-40B4-BE49-F238E27FC236}">
                            <a16:creationId xmlns:a16="http://schemas.microsoft.com/office/drawing/2014/main" id="{72B0B411-AA61-4ADB-8DE0-042EE71708C2}"/>
                          </a:ext>
                        </a:extLst>
                      </p:cNvPr>
                      <p:cNvPicPr/>
                      <p:nvPr/>
                    </p:nvPicPr>
                    <p:blipFill>
                      <a:blip r:embed="rId5"/>
                      <a:stretch>
                        <a:fillRect/>
                      </a:stretch>
                    </p:blipFill>
                    <p:spPr>
                      <a:xfrm>
                        <a:off x="0" y="6743700"/>
                        <a:ext cx="12192000" cy="114301"/>
                      </a:xfrm>
                      <a:prstGeom prst="rect">
                        <a:avLst/>
                      </a:prstGeom>
                    </p:spPr>
                  </p:pic>
                </p:oleObj>
              </mc:Fallback>
            </mc:AlternateContent>
          </a:graphicData>
        </a:graphic>
      </p:graphicFrame>
      <p:pic>
        <p:nvPicPr>
          <p:cNvPr id="12" name="Рисунок 11">
            <a:extLst>
              <a:ext uri="{FF2B5EF4-FFF2-40B4-BE49-F238E27FC236}">
                <a16:creationId xmlns:a16="http://schemas.microsoft.com/office/drawing/2014/main" id="{DCD0EB67-FF53-47B9-9EAC-1A87FA00BF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014"/>
            <a:ext cx="7641352" cy="1764796"/>
          </a:xfrm>
          <a:prstGeom prst="rect">
            <a:avLst/>
          </a:prstGeom>
        </p:spPr>
      </p:pic>
      <p:sp>
        <p:nvSpPr>
          <p:cNvPr id="6" name="TextBox 5">
            <a:extLst>
              <a:ext uri="{FF2B5EF4-FFF2-40B4-BE49-F238E27FC236}">
                <a16:creationId xmlns:a16="http://schemas.microsoft.com/office/drawing/2014/main" id="{3232BD26-DD2A-4445-BA69-3F50E50BC845}"/>
              </a:ext>
            </a:extLst>
          </p:cNvPr>
          <p:cNvSpPr txBox="1"/>
          <p:nvPr/>
        </p:nvSpPr>
        <p:spPr>
          <a:xfrm>
            <a:off x="171450" y="329320"/>
            <a:ext cx="7072313" cy="830997"/>
          </a:xfrm>
          <a:prstGeom prst="rect">
            <a:avLst/>
          </a:prstGeom>
          <a:noFill/>
        </p:spPr>
        <p:txBody>
          <a:bodyPr wrap="square" rtlCol="0">
            <a:spAutoFit/>
          </a:bodyPr>
          <a:lstStyle/>
          <a:p>
            <a:r>
              <a:rPr lang="uk-UA" sz="2400" b="1" dirty="0">
                <a:solidFill>
                  <a:schemeClr val="bg1"/>
                </a:solidFill>
                <a:latin typeface="Bookman Old Style" panose="02050604050505020204" pitchFamily="18" charset="0"/>
              </a:rPr>
              <a:t>2. </a:t>
            </a:r>
            <a:r>
              <a:rPr lang="en-US" sz="2400" b="1" dirty="0">
                <a:solidFill>
                  <a:schemeClr val="bg1"/>
                </a:solidFill>
                <a:latin typeface="Bookman Old Style" panose="02050604050505020204" pitchFamily="18" charset="0"/>
              </a:rPr>
              <a:t>ENERGY SAVING AND DEVELOPMENT OF</a:t>
            </a:r>
            <a:r>
              <a:rPr lang="uk-UA" sz="2400" b="1" dirty="0">
                <a:solidFill>
                  <a:schemeClr val="bg1"/>
                </a:solidFill>
                <a:latin typeface="Bookman Old Style" panose="02050604050505020204" pitchFamily="18" charset="0"/>
              </a:rPr>
              <a:t> </a:t>
            </a:r>
            <a:r>
              <a:rPr lang="en-US" sz="2400" b="1" dirty="0">
                <a:solidFill>
                  <a:schemeClr val="bg1"/>
                </a:solidFill>
                <a:latin typeface="Bookman Old Style" panose="02050604050505020204" pitchFamily="18" charset="0"/>
              </a:rPr>
              <a:t>SUSTAINABLE COMMUNITIES</a:t>
            </a:r>
            <a:endParaRPr lang="uk-UA" dirty="0"/>
          </a:p>
        </p:txBody>
      </p:sp>
    </p:spTree>
    <p:extLst>
      <p:ext uri="{BB962C8B-B14F-4D97-AF65-F5344CB8AC3E}">
        <p14:creationId xmlns:p14="http://schemas.microsoft.com/office/powerpoint/2010/main" val="4180391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98FFAF76-B04B-4F8F-84D9-A7EAB3ED4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9" name="TextBox 8">
            <a:extLst>
              <a:ext uri="{FF2B5EF4-FFF2-40B4-BE49-F238E27FC236}">
                <a16:creationId xmlns:a16="http://schemas.microsoft.com/office/drawing/2014/main" id="{A74D1087-F0C9-47B1-A55B-DBEB5BFC2C6E}"/>
              </a:ext>
            </a:extLst>
          </p:cNvPr>
          <p:cNvSpPr txBox="1"/>
          <p:nvPr/>
        </p:nvSpPr>
        <p:spPr>
          <a:xfrm>
            <a:off x="171450" y="1657025"/>
            <a:ext cx="11772900" cy="4871655"/>
          </a:xfrm>
          <a:prstGeom prst="rect">
            <a:avLst/>
          </a:prstGeom>
          <a:noFill/>
        </p:spPr>
        <p:txBody>
          <a:bodyPr wrap="square" rtlCol="0">
            <a:spAutoFit/>
          </a:bodyPr>
          <a:lstStyle/>
          <a:p>
            <a:pPr marL="342900" indent="-342900" algn="just">
              <a:lnSpc>
                <a:spcPct val="200000"/>
              </a:lnSpc>
              <a:buFont typeface="Wingdings" panose="05000000000000000000" pitchFamily="2" charset="2"/>
              <a:buChar char="ü"/>
            </a:pPr>
            <a:r>
              <a:rPr lang="uk-UA" sz="3200" dirty="0">
                <a:solidFill>
                  <a:schemeClr val="accent6">
                    <a:lumMod val="50000"/>
                  </a:schemeClr>
                </a:solidFill>
                <a:latin typeface="Bookman Old Style" panose="02050604050505020204" pitchFamily="18" charset="0"/>
              </a:rPr>
              <a:t> </a:t>
            </a:r>
            <a:r>
              <a:rPr lang="en-US" sz="3200" dirty="0">
                <a:solidFill>
                  <a:schemeClr val="accent6">
                    <a:lumMod val="50000"/>
                  </a:schemeClr>
                </a:solidFill>
                <a:latin typeface="Bookman Old Style" panose="02050604050505020204" pitchFamily="18" charset="0"/>
              </a:rPr>
              <a:t>local </a:t>
            </a:r>
            <a:r>
              <a:rPr lang="en-US" sz="3200" dirty="0" err="1">
                <a:solidFill>
                  <a:schemeClr val="accent6">
                    <a:lumMod val="50000"/>
                  </a:schemeClr>
                </a:solidFill>
                <a:latin typeface="Bookman Old Style" panose="02050604050505020204" pitchFamily="18" charset="0"/>
              </a:rPr>
              <a:t>selfgovernment</a:t>
            </a:r>
            <a:r>
              <a:rPr lang="uk-UA" sz="3200" dirty="0">
                <a:solidFill>
                  <a:schemeClr val="accent6">
                    <a:lumMod val="50000"/>
                  </a:schemeClr>
                </a:solidFill>
                <a:latin typeface="Bookman Old Style" panose="02050604050505020204" pitchFamily="18" charset="0"/>
              </a:rPr>
              <a:t>;</a:t>
            </a:r>
          </a:p>
          <a:p>
            <a:pPr marL="342900" indent="-342900" algn="just">
              <a:lnSpc>
                <a:spcPct val="200000"/>
              </a:lnSpc>
              <a:buFont typeface="Wingdings" panose="05000000000000000000" pitchFamily="2" charset="2"/>
              <a:buChar char="ü"/>
            </a:pPr>
            <a:r>
              <a:rPr lang="en-US" sz="3200" dirty="0">
                <a:solidFill>
                  <a:schemeClr val="accent6">
                    <a:lumMod val="50000"/>
                  </a:schemeClr>
                </a:solidFill>
                <a:latin typeface="Bookman Old Style" panose="02050604050505020204" pitchFamily="18" charset="0"/>
              </a:rPr>
              <a:t> interaction between the population</a:t>
            </a:r>
            <a:r>
              <a:rPr lang="uk-UA" sz="3200" dirty="0">
                <a:solidFill>
                  <a:schemeClr val="accent6">
                    <a:lumMod val="50000"/>
                  </a:schemeClr>
                </a:solidFill>
                <a:latin typeface="Bookman Old Style" panose="02050604050505020204" pitchFamily="18" charset="0"/>
              </a:rPr>
              <a:t> </a:t>
            </a:r>
            <a:r>
              <a:rPr lang="en-US" sz="3200" dirty="0">
                <a:solidFill>
                  <a:schemeClr val="accent6">
                    <a:lumMod val="50000"/>
                  </a:schemeClr>
                </a:solidFill>
                <a:latin typeface="Bookman Old Style" panose="02050604050505020204" pitchFamily="18" charset="0"/>
              </a:rPr>
              <a:t>and local authorities</a:t>
            </a:r>
            <a:r>
              <a:rPr lang="uk-UA" sz="3200" dirty="0">
                <a:solidFill>
                  <a:schemeClr val="accent6">
                    <a:lumMod val="50000"/>
                  </a:schemeClr>
                </a:solidFill>
                <a:latin typeface="Bookman Old Style" panose="02050604050505020204" pitchFamily="18" charset="0"/>
              </a:rPr>
              <a:t>;</a:t>
            </a:r>
          </a:p>
          <a:p>
            <a:pPr marL="342900" indent="-342900" algn="just">
              <a:lnSpc>
                <a:spcPct val="200000"/>
              </a:lnSpc>
              <a:buFont typeface="Wingdings" panose="05000000000000000000" pitchFamily="2" charset="2"/>
              <a:buChar char="ü"/>
            </a:pPr>
            <a:r>
              <a:rPr lang="en-US" sz="3200" dirty="0">
                <a:solidFill>
                  <a:schemeClr val="accent6">
                    <a:lumMod val="50000"/>
                  </a:schemeClr>
                </a:solidFill>
                <a:latin typeface="Bookman Old Style" panose="02050604050505020204" pitchFamily="18" charset="0"/>
              </a:rPr>
              <a:t> participatory budgeting</a:t>
            </a:r>
            <a:r>
              <a:rPr lang="uk-UA" sz="3200" dirty="0">
                <a:solidFill>
                  <a:schemeClr val="accent6">
                    <a:lumMod val="50000"/>
                  </a:schemeClr>
                </a:solidFill>
                <a:latin typeface="Bookman Old Style" panose="02050604050505020204" pitchFamily="18" charset="0"/>
              </a:rPr>
              <a:t> </a:t>
            </a:r>
            <a:r>
              <a:rPr lang="en-US" sz="3200" dirty="0">
                <a:solidFill>
                  <a:schemeClr val="accent6">
                    <a:lumMod val="50000"/>
                  </a:schemeClr>
                </a:solidFill>
                <a:latin typeface="Bookman Old Style" panose="02050604050505020204" pitchFamily="18" charset="0"/>
              </a:rPr>
              <a:t>and public initiatives</a:t>
            </a:r>
            <a:r>
              <a:rPr lang="uk-UA" sz="3200" dirty="0">
                <a:solidFill>
                  <a:schemeClr val="accent6">
                    <a:lumMod val="50000"/>
                  </a:schemeClr>
                </a:solidFill>
                <a:latin typeface="Bookman Old Style" panose="02050604050505020204" pitchFamily="18" charset="0"/>
              </a:rPr>
              <a:t>;</a:t>
            </a:r>
          </a:p>
          <a:p>
            <a:pPr marL="342900" indent="-342900" algn="just">
              <a:lnSpc>
                <a:spcPct val="200000"/>
              </a:lnSpc>
              <a:buFont typeface="Wingdings" panose="05000000000000000000" pitchFamily="2" charset="2"/>
              <a:buChar char="ü"/>
            </a:pPr>
            <a:r>
              <a:rPr lang="en-US" sz="3200" dirty="0">
                <a:solidFill>
                  <a:schemeClr val="accent6">
                    <a:lumMod val="50000"/>
                  </a:schemeClr>
                </a:solidFill>
                <a:latin typeface="Bookman Old Style" panose="02050604050505020204" pitchFamily="18" charset="0"/>
              </a:rPr>
              <a:t>successful local </a:t>
            </a:r>
            <a:r>
              <a:rPr lang="en-US" sz="3200" dirty="0" err="1">
                <a:solidFill>
                  <a:schemeClr val="accent6">
                    <a:lumMod val="50000"/>
                  </a:schemeClr>
                </a:solidFill>
                <a:latin typeface="Bookman Old Style" panose="02050604050505020204" pitchFamily="18" charset="0"/>
              </a:rPr>
              <a:t>energysaving</a:t>
            </a:r>
            <a:r>
              <a:rPr lang="en-US" sz="3200" dirty="0">
                <a:solidFill>
                  <a:schemeClr val="accent6">
                    <a:lumMod val="50000"/>
                  </a:schemeClr>
                </a:solidFill>
                <a:latin typeface="Bookman Old Style" panose="02050604050505020204" pitchFamily="18" charset="0"/>
              </a:rPr>
              <a:t> practices</a:t>
            </a:r>
            <a:endParaRPr lang="uk-UA" sz="3200" dirty="0">
              <a:solidFill>
                <a:schemeClr val="accent6">
                  <a:lumMod val="50000"/>
                </a:schemeClr>
              </a:solidFill>
              <a:latin typeface="Bookman Old Style" panose="02050604050505020204" pitchFamily="18" charset="0"/>
            </a:endParaRPr>
          </a:p>
        </p:txBody>
      </p:sp>
      <p:graphicFrame>
        <p:nvGraphicFramePr>
          <p:cNvPr id="5" name="Объект 4">
            <a:extLst>
              <a:ext uri="{FF2B5EF4-FFF2-40B4-BE49-F238E27FC236}">
                <a16:creationId xmlns:a16="http://schemas.microsoft.com/office/drawing/2014/main" id="{72B0B411-AA61-4ADB-8DE0-042EE71708C2}"/>
              </a:ext>
            </a:extLst>
          </p:cNvPr>
          <p:cNvGraphicFramePr>
            <a:graphicFrameLocks noChangeAspect="1"/>
          </p:cNvGraphicFramePr>
          <p:nvPr/>
        </p:nvGraphicFramePr>
        <p:xfrm>
          <a:off x="0" y="6743700"/>
          <a:ext cx="12192000" cy="114301"/>
        </p:xfrm>
        <a:graphic>
          <a:graphicData uri="http://schemas.openxmlformats.org/presentationml/2006/ole">
            <mc:AlternateContent xmlns:mc="http://schemas.openxmlformats.org/markup-compatibility/2006">
              <mc:Choice xmlns:v="urn:schemas-microsoft-com:vml" Requires="v">
                <p:oleObj spid="_x0000_s6150" name="CorelDRAW" r:id="rId4" imgW="12201357" imgH="195577" progId="CorelDraw.Graphic.24">
                  <p:embed/>
                </p:oleObj>
              </mc:Choice>
              <mc:Fallback>
                <p:oleObj name="CorelDRAW" r:id="rId4" imgW="12201357" imgH="195577" progId="CorelDraw.Graphic.24">
                  <p:embed/>
                  <p:pic>
                    <p:nvPicPr>
                      <p:cNvPr id="5" name="Объект 4">
                        <a:extLst>
                          <a:ext uri="{FF2B5EF4-FFF2-40B4-BE49-F238E27FC236}">
                            <a16:creationId xmlns:a16="http://schemas.microsoft.com/office/drawing/2014/main" id="{72B0B411-AA61-4ADB-8DE0-042EE71708C2}"/>
                          </a:ext>
                        </a:extLst>
                      </p:cNvPr>
                      <p:cNvPicPr/>
                      <p:nvPr/>
                    </p:nvPicPr>
                    <p:blipFill>
                      <a:blip r:embed="rId5"/>
                      <a:stretch>
                        <a:fillRect/>
                      </a:stretch>
                    </p:blipFill>
                    <p:spPr>
                      <a:xfrm>
                        <a:off x="0" y="6743700"/>
                        <a:ext cx="12192000" cy="114301"/>
                      </a:xfrm>
                      <a:prstGeom prst="rect">
                        <a:avLst/>
                      </a:prstGeom>
                    </p:spPr>
                  </p:pic>
                </p:oleObj>
              </mc:Fallback>
            </mc:AlternateContent>
          </a:graphicData>
        </a:graphic>
      </p:graphicFrame>
      <p:pic>
        <p:nvPicPr>
          <p:cNvPr id="12" name="Рисунок 11">
            <a:extLst>
              <a:ext uri="{FF2B5EF4-FFF2-40B4-BE49-F238E27FC236}">
                <a16:creationId xmlns:a16="http://schemas.microsoft.com/office/drawing/2014/main" id="{DCD0EB67-FF53-47B9-9EAC-1A87FA00BF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014"/>
            <a:ext cx="7641352" cy="1764796"/>
          </a:xfrm>
          <a:prstGeom prst="rect">
            <a:avLst/>
          </a:prstGeom>
        </p:spPr>
      </p:pic>
      <p:sp>
        <p:nvSpPr>
          <p:cNvPr id="6" name="TextBox 5">
            <a:extLst>
              <a:ext uri="{FF2B5EF4-FFF2-40B4-BE49-F238E27FC236}">
                <a16:creationId xmlns:a16="http://schemas.microsoft.com/office/drawing/2014/main" id="{3232BD26-DD2A-4445-BA69-3F50E50BC845}"/>
              </a:ext>
            </a:extLst>
          </p:cNvPr>
          <p:cNvSpPr txBox="1"/>
          <p:nvPr/>
        </p:nvSpPr>
        <p:spPr>
          <a:xfrm>
            <a:off x="171450" y="329320"/>
            <a:ext cx="7072313" cy="830997"/>
          </a:xfrm>
          <a:prstGeom prst="rect">
            <a:avLst/>
          </a:prstGeom>
          <a:noFill/>
        </p:spPr>
        <p:txBody>
          <a:bodyPr wrap="square" rtlCol="0">
            <a:spAutoFit/>
          </a:bodyPr>
          <a:lstStyle/>
          <a:p>
            <a:r>
              <a:rPr lang="uk-UA" sz="2400" b="1" dirty="0">
                <a:solidFill>
                  <a:schemeClr val="bg1"/>
                </a:solidFill>
                <a:latin typeface="Bookman Old Style" panose="02050604050505020204" pitchFamily="18" charset="0"/>
              </a:rPr>
              <a:t>3</a:t>
            </a:r>
            <a:r>
              <a:rPr lang="en-US" sz="2400" b="1" dirty="0">
                <a:solidFill>
                  <a:schemeClr val="bg1"/>
                </a:solidFill>
                <a:latin typeface="Bookman Old Style" panose="02050604050505020204" pitchFamily="18" charset="0"/>
              </a:rPr>
              <a:t>. ENERGY SAVING AND PUBLIC PLANNING </a:t>
            </a:r>
            <a:endParaRPr lang="uk-UA" dirty="0"/>
          </a:p>
        </p:txBody>
      </p:sp>
    </p:spTree>
    <p:extLst>
      <p:ext uri="{BB962C8B-B14F-4D97-AF65-F5344CB8AC3E}">
        <p14:creationId xmlns:p14="http://schemas.microsoft.com/office/powerpoint/2010/main" val="2316867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98FFAF76-B04B-4F8F-84D9-A7EAB3ED4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9" name="TextBox 8">
            <a:extLst>
              <a:ext uri="{FF2B5EF4-FFF2-40B4-BE49-F238E27FC236}">
                <a16:creationId xmlns:a16="http://schemas.microsoft.com/office/drawing/2014/main" id="{A74D1087-F0C9-47B1-A55B-DBEB5BFC2C6E}"/>
              </a:ext>
            </a:extLst>
          </p:cNvPr>
          <p:cNvSpPr txBox="1"/>
          <p:nvPr/>
        </p:nvSpPr>
        <p:spPr>
          <a:xfrm>
            <a:off x="171450" y="1830214"/>
            <a:ext cx="11772900" cy="4440767"/>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uk-UA" sz="3200" dirty="0">
                <a:solidFill>
                  <a:schemeClr val="accent6">
                    <a:lumMod val="50000"/>
                  </a:schemeClr>
                </a:solidFill>
                <a:latin typeface="Bookman Old Style" panose="02050604050505020204" pitchFamily="18" charset="0"/>
              </a:rPr>
              <a:t> </a:t>
            </a:r>
            <a:r>
              <a:rPr lang="en-US" sz="3200" dirty="0">
                <a:solidFill>
                  <a:schemeClr val="accent6">
                    <a:lumMod val="50000"/>
                  </a:schemeClr>
                </a:solidFill>
                <a:latin typeface="Bookman Old Style" panose="02050604050505020204" pitchFamily="18" charset="0"/>
              </a:rPr>
              <a:t>the theory of</a:t>
            </a:r>
            <a:r>
              <a:rPr lang="uk-UA" sz="3200" dirty="0">
                <a:solidFill>
                  <a:schemeClr val="accent6">
                    <a:lumMod val="50000"/>
                  </a:schemeClr>
                </a:solidFill>
                <a:latin typeface="Bookman Old Style" panose="02050604050505020204" pitchFamily="18" charset="0"/>
              </a:rPr>
              <a:t> </a:t>
            </a:r>
            <a:r>
              <a:rPr lang="en-US" sz="3200" dirty="0">
                <a:solidFill>
                  <a:schemeClr val="accent6">
                    <a:lumMod val="50000"/>
                  </a:schemeClr>
                </a:solidFill>
                <a:latin typeface="Bookman Old Style" panose="02050604050505020204" pitchFamily="18" charset="0"/>
              </a:rPr>
              <a:t>motivation in modern management;</a:t>
            </a:r>
            <a:endParaRPr lang="uk-UA" sz="3200" dirty="0">
              <a:solidFill>
                <a:schemeClr val="accent6">
                  <a:lumMod val="50000"/>
                </a:schemeClr>
              </a:solidFill>
              <a:latin typeface="Bookman Old Style" panose="02050604050505020204" pitchFamily="18" charset="0"/>
            </a:endParaRPr>
          </a:p>
          <a:p>
            <a:pPr marL="342900" indent="-342900" algn="just">
              <a:lnSpc>
                <a:spcPct val="150000"/>
              </a:lnSpc>
              <a:buFont typeface="Wingdings" panose="05000000000000000000" pitchFamily="2" charset="2"/>
              <a:buChar char="ü"/>
            </a:pPr>
            <a:r>
              <a:rPr lang="en-US" sz="3200" dirty="0">
                <a:solidFill>
                  <a:schemeClr val="accent6">
                    <a:lumMod val="50000"/>
                  </a:schemeClr>
                </a:solidFill>
                <a:latin typeface="Bookman Old Style" panose="02050604050505020204" pitchFamily="18" charset="0"/>
              </a:rPr>
              <a:t> methods of</a:t>
            </a:r>
            <a:r>
              <a:rPr lang="uk-UA" sz="3200" dirty="0">
                <a:solidFill>
                  <a:schemeClr val="accent6">
                    <a:lumMod val="50000"/>
                  </a:schemeClr>
                </a:solidFill>
                <a:latin typeface="Bookman Old Style" panose="02050604050505020204" pitchFamily="18" charset="0"/>
              </a:rPr>
              <a:t> </a:t>
            </a:r>
            <a:r>
              <a:rPr lang="en-US" sz="3200" dirty="0">
                <a:solidFill>
                  <a:schemeClr val="accent6">
                    <a:lumMod val="50000"/>
                  </a:schemeClr>
                </a:solidFill>
                <a:latin typeface="Bookman Old Style" panose="02050604050505020204" pitchFamily="18" charset="0"/>
              </a:rPr>
              <a:t>motivating the population to save energy and</a:t>
            </a:r>
            <a:r>
              <a:rPr lang="uk-UA" sz="3200" dirty="0">
                <a:solidFill>
                  <a:schemeClr val="accent6">
                    <a:lumMod val="50000"/>
                  </a:schemeClr>
                </a:solidFill>
                <a:latin typeface="Bookman Old Style" panose="02050604050505020204" pitchFamily="18" charset="0"/>
              </a:rPr>
              <a:t> </a:t>
            </a:r>
            <a:r>
              <a:rPr lang="en-US" sz="3200" dirty="0">
                <a:solidFill>
                  <a:schemeClr val="accent6">
                    <a:lumMod val="50000"/>
                  </a:schemeClr>
                </a:solidFill>
                <a:latin typeface="Bookman Old Style" panose="02050604050505020204" pitchFamily="18" charset="0"/>
              </a:rPr>
              <a:t>measuring their effectiveness; </a:t>
            </a:r>
            <a:endParaRPr lang="uk-UA" sz="3200" dirty="0">
              <a:solidFill>
                <a:schemeClr val="accent6">
                  <a:lumMod val="50000"/>
                </a:schemeClr>
              </a:solidFill>
              <a:latin typeface="Bookman Old Style" panose="02050604050505020204" pitchFamily="18" charset="0"/>
            </a:endParaRPr>
          </a:p>
          <a:p>
            <a:pPr marL="342900" indent="-342900" algn="just">
              <a:lnSpc>
                <a:spcPct val="150000"/>
              </a:lnSpc>
              <a:buFont typeface="Wingdings" panose="05000000000000000000" pitchFamily="2" charset="2"/>
              <a:buChar char="ü"/>
            </a:pPr>
            <a:r>
              <a:rPr lang="en-US" sz="3200" dirty="0">
                <a:solidFill>
                  <a:schemeClr val="accent6">
                    <a:lumMod val="50000"/>
                  </a:schemeClr>
                </a:solidFill>
                <a:latin typeface="Bookman Old Style" panose="02050604050505020204" pitchFamily="18" charset="0"/>
              </a:rPr>
              <a:t> attracting</a:t>
            </a:r>
            <a:r>
              <a:rPr lang="uk-UA" sz="3200" dirty="0">
                <a:solidFill>
                  <a:schemeClr val="accent6">
                    <a:lumMod val="50000"/>
                  </a:schemeClr>
                </a:solidFill>
                <a:latin typeface="Bookman Old Style" panose="02050604050505020204" pitchFamily="18" charset="0"/>
              </a:rPr>
              <a:t> </a:t>
            </a:r>
            <a:r>
              <a:rPr lang="en-US" sz="3200" dirty="0">
                <a:solidFill>
                  <a:schemeClr val="accent6">
                    <a:lumMod val="50000"/>
                  </a:schemeClr>
                </a:solidFill>
                <a:latin typeface="Bookman Old Style" panose="02050604050505020204" pitchFamily="18" charset="0"/>
              </a:rPr>
              <a:t>businesses to participate and spread successful</a:t>
            </a:r>
            <a:r>
              <a:rPr lang="uk-UA" sz="3200" dirty="0">
                <a:solidFill>
                  <a:schemeClr val="accent6">
                    <a:lumMod val="50000"/>
                  </a:schemeClr>
                </a:solidFill>
                <a:latin typeface="Bookman Old Style" panose="02050604050505020204" pitchFamily="18" charset="0"/>
              </a:rPr>
              <a:t> </a:t>
            </a:r>
            <a:r>
              <a:rPr lang="en-US" sz="3200" dirty="0">
                <a:solidFill>
                  <a:schemeClr val="accent6">
                    <a:lumMod val="50000"/>
                  </a:schemeClr>
                </a:solidFill>
                <a:latin typeface="Bookman Old Style" panose="02050604050505020204" pitchFamily="18" charset="0"/>
              </a:rPr>
              <a:t>practices of energy saving and rational</a:t>
            </a:r>
            <a:r>
              <a:rPr lang="uk-UA" sz="3200" dirty="0">
                <a:solidFill>
                  <a:schemeClr val="accent6">
                    <a:lumMod val="50000"/>
                  </a:schemeClr>
                </a:solidFill>
                <a:latin typeface="Bookman Old Style" panose="02050604050505020204" pitchFamily="18" charset="0"/>
              </a:rPr>
              <a:t> </a:t>
            </a:r>
            <a:r>
              <a:rPr lang="en-US" sz="3200" dirty="0">
                <a:solidFill>
                  <a:schemeClr val="accent6">
                    <a:lumMod val="50000"/>
                  </a:schemeClr>
                </a:solidFill>
                <a:latin typeface="Bookman Old Style" panose="02050604050505020204" pitchFamily="18" charset="0"/>
              </a:rPr>
              <a:t>energy</a:t>
            </a:r>
            <a:r>
              <a:rPr lang="uk-UA" sz="3200" dirty="0">
                <a:solidFill>
                  <a:schemeClr val="accent6">
                    <a:lumMod val="50000"/>
                  </a:schemeClr>
                </a:solidFill>
                <a:latin typeface="Bookman Old Style" panose="02050604050505020204" pitchFamily="18" charset="0"/>
              </a:rPr>
              <a:t> </a:t>
            </a:r>
            <a:r>
              <a:rPr lang="en-US" sz="3200" dirty="0">
                <a:solidFill>
                  <a:schemeClr val="accent6">
                    <a:lumMod val="50000"/>
                  </a:schemeClr>
                </a:solidFill>
                <a:latin typeface="Bookman Old Style" panose="02050604050505020204" pitchFamily="18" charset="0"/>
              </a:rPr>
              <a:t>consumption</a:t>
            </a:r>
            <a:endParaRPr lang="uk-UA" sz="3200" dirty="0">
              <a:solidFill>
                <a:schemeClr val="accent6">
                  <a:lumMod val="50000"/>
                </a:schemeClr>
              </a:solidFill>
              <a:latin typeface="Bookman Old Style" panose="02050604050505020204" pitchFamily="18" charset="0"/>
            </a:endParaRPr>
          </a:p>
        </p:txBody>
      </p:sp>
      <p:graphicFrame>
        <p:nvGraphicFramePr>
          <p:cNvPr id="5" name="Объект 4">
            <a:extLst>
              <a:ext uri="{FF2B5EF4-FFF2-40B4-BE49-F238E27FC236}">
                <a16:creationId xmlns:a16="http://schemas.microsoft.com/office/drawing/2014/main" id="{72B0B411-AA61-4ADB-8DE0-042EE71708C2}"/>
              </a:ext>
            </a:extLst>
          </p:cNvPr>
          <p:cNvGraphicFramePr>
            <a:graphicFrameLocks noChangeAspect="1"/>
          </p:cNvGraphicFramePr>
          <p:nvPr/>
        </p:nvGraphicFramePr>
        <p:xfrm>
          <a:off x="0" y="6743700"/>
          <a:ext cx="12192000" cy="114301"/>
        </p:xfrm>
        <a:graphic>
          <a:graphicData uri="http://schemas.openxmlformats.org/presentationml/2006/ole">
            <mc:AlternateContent xmlns:mc="http://schemas.openxmlformats.org/markup-compatibility/2006">
              <mc:Choice xmlns:v="urn:schemas-microsoft-com:vml" Requires="v">
                <p:oleObj spid="_x0000_s7172" name="CorelDRAW" r:id="rId4" imgW="12201357" imgH="195577" progId="CorelDraw.Graphic.24">
                  <p:embed/>
                </p:oleObj>
              </mc:Choice>
              <mc:Fallback>
                <p:oleObj name="CorelDRAW" r:id="rId4" imgW="12201357" imgH="195577" progId="CorelDraw.Graphic.24">
                  <p:embed/>
                  <p:pic>
                    <p:nvPicPr>
                      <p:cNvPr id="5" name="Объект 4">
                        <a:extLst>
                          <a:ext uri="{FF2B5EF4-FFF2-40B4-BE49-F238E27FC236}">
                            <a16:creationId xmlns:a16="http://schemas.microsoft.com/office/drawing/2014/main" id="{72B0B411-AA61-4ADB-8DE0-042EE71708C2}"/>
                          </a:ext>
                        </a:extLst>
                      </p:cNvPr>
                      <p:cNvPicPr/>
                      <p:nvPr/>
                    </p:nvPicPr>
                    <p:blipFill>
                      <a:blip r:embed="rId5"/>
                      <a:stretch>
                        <a:fillRect/>
                      </a:stretch>
                    </p:blipFill>
                    <p:spPr>
                      <a:xfrm>
                        <a:off x="0" y="6743700"/>
                        <a:ext cx="12192000" cy="114301"/>
                      </a:xfrm>
                      <a:prstGeom prst="rect">
                        <a:avLst/>
                      </a:prstGeom>
                    </p:spPr>
                  </p:pic>
                </p:oleObj>
              </mc:Fallback>
            </mc:AlternateContent>
          </a:graphicData>
        </a:graphic>
      </p:graphicFrame>
      <p:pic>
        <p:nvPicPr>
          <p:cNvPr id="12" name="Рисунок 11">
            <a:extLst>
              <a:ext uri="{FF2B5EF4-FFF2-40B4-BE49-F238E27FC236}">
                <a16:creationId xmlns:a16="http://schemas.microsoft.com/office/drawing/2014/main" id="{DCD0EB67-FF53-47B9-9EAC-1A87FA00BF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014"/>
            <a:ext cx="7641352" cy="1764796"/>
          </a:xfrm>
          <a:prstGeom prst="rect">
            <a:avLst/>
          </a:prstGeom>
        </p:spPr>
      </p:pic>
      <p:sp>
        <p:nvSpPr>
          <p:cNvPr id="6" name="TextBox 5">
            <a:extLst>
              <a:ext uri="{FF2B5EF4-FFF2-40B4-BE49-F238E27FC236}">
                <a16:creationId xmlns:a16="http://schemas.microsoft.com/office/drawing/2014/main" id="{3232BD26-DD2A-4445-BA69-3F50E50BC845}"/>
              </a:ext>
            </a:extLst>
          </p:cNvPr>
          <p:cNvSpPr txBox="1"/>
          <p:nvPr/>
        </p:nvSpPr>
        <p:spPr>
          <a:xfrm>
            <a:off x="171450" y="184526"/>
            <a:ext cx="7641352" cy="1200329"/>
          </a:xfrm>
          <a:prstGeom prst="rect">
            <a:avLst/>
          </a:prstGeom>
          <a:noFill/>
        </p:spPr>
        <p:txBody>
          <a:bodyPr wrap="square" rtlCol="0">
            <a:spAutoFit/>
          </a:bodyPr>
          <a:lstStyle/>
          <a:p>
            <a:r>
              <a:rPr lang="uk-UA" sz="2400" b="1" dirty="0">
                <a:solidFill>
                  <a:schemeClr val="bg1"/>
                </a:solidFill>
                <a:latin typeface="Bookman Old Style" panose="02050604050505020204" pitchFamily="18" charset="0"/>
              </a:rPr>
              <a:t>4. </a:t>
            </a:r>
            <a:r>
              <a:rPr lang="en-US" sz="2400" b="1" dirty="0">
                <a:solidFill>
                  <a:schemeClr val="bg1"/>
                </a:solidFill>
                <a:latin typeface="Bookman Old Style" panose="02050604050505020204" pitchFamily="18" charset="0"/>
              </a:rPr>
              <a:t>MOTIVATIONAL FACTORS OF COMMUNITY MEMBERS’</a:t>
            </a:r>
            <a:r>
              <a:rPr lang="uk-UA" sz="2400" b="1" dirty="0">
                <a:solidFill>
                  <a:schemeClr val="bg1"/>
                </a:solidFill>
                <a:latin typeface="Bookman Old Style" panose="02050604050505020204" pitchFamily="18" charset="0"/>
              </a:rPr>
              <a:t> </a:t>
            </a:r>
            <a:r>
              <a:rPr lang="en-US" sz="2400" b="1" dirty="0">
                <a:solidFill>
                  <a:schemeClr val="bg1"/>
                </a:solidFill>
                <a:latin typeface="Bookman Old Style" panose="02050604050505020204" pitchFamily="18" charset="0"/>
              </a:rPr>
              <a:t>PARTICIPATION IN ENERGY SAVING</a:t>
            </a:r>
            <a:endParaRPr lang="uk-UA" dirty="0"/>
          </a:p>
        </p:txBody>
      </p:sp>
    </p:spTree>
    <p:extLst>
      <p:ext uri="{BB962C8B-B14F-4D97-AF65-F5344CB8AC3E}">
        <p14:creationId xmlns:p14="http://schemas.microsoft.com/office/powerpoint/2010/main" val="3754718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98FFAF76-B04B-4F8F-84D9-A7EAB3ED4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9" name="TextBox 8">
            <a:extLst>
              <a:ext uri="{FF2B5EF4-FFF2-40B4-BE49-F238E27FC236}">
                <a16:creationId xmlns:a16="http://schemas.microsoft.com/office/drawing/2014/main" id="{A74D1087-F0C9-47B1-A55B-DBEB5BFC2C6E}"/>
              </a:ext>
            </a:extLst>
          </p:cNvPr>
          <p:cNvSpPr txBox="1"/>
          <p:nvPr/>
        </p:nvSpPr>
        <p:spPr>
          <a:xfrm>
            <a:off x="209550" y="1858789"/>
            <a:ext cx="11772900" cy="2963440"/>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en-US" sz="3200" dirty="0">
                <a:solidFill>
                  <a:schemeClr val="accent6">
                    <a:lumMod val="50000"/>
                  </a:schemeClr>
                </a:solidFill>
                <a:latin typeface="Bookman Old Style" panose="02050604050505020204" pitchFamily="18" charset="0"/>
              </a:rPr>
              <a:t> marketing of social projects and initiatives; </a:t>
            </a:r>
          </a:p>
          <a:p>
            <a:pPr marL="342900" indent="-342900" algn="just">
              <a:lnSpc>
                <a:spcPct val="150000"/>
              </a:lnSpc>
              <a:buFont typeface="Wingdings" panose="05000000000000000000" pitchFamily="2" charset="2"/>
              <a:buChar char="ü"/>
            </a:pPr>
            <a:r>
              <a:rPr lang="en-US" sz="3200" dirty="0">
                <a:solidFill>
                  <a:schemeClr val="accent6">
                    <a:lumMod val="50000"/>
                  </a:schemeClr>
                </a:solidFill>
                <a:latin typeface="Bookman Old Style" panose="02050604050505020204" pitchFamily="18" charset="0"/>
              </a:rPr>
              <a:t> involvement of public organizations in the implementation of joint energy-saving</a:t>
            </a:r>
            <a:r>
              <a:rPr lang="uk-UA" sz="3200" dirty="0">
                <a:solidFill>
                  <a:schemeClr val="accent6">
                    <a:lumMod val="50000"/>
                  </a:schemeClr>
                </a:solidFill>
                <a:latin typeface="Bookman Old Style" panose="02050604050505020204" pitchFamily="18" charset="0"/>
              </a:rPr>
              <a:t>;</a:t>
            </a:r>
            <a:endParaRPr lang="en-US" sz="3200" dirty="0">
              <a:solidFill>
                <a:schemeClr val="accent6">
                  <a:lumMod val="50000"/>
                </a:schemeClr>
              </a:solidFill>
              <a:latin typeface="Bookman Old Style" panose="02050604050505020204" pitchFamily="18" charset="0"/>
            </a:endParaRPr>
          </a:p>
          <a:p>
            <a:pPr marL="342900" indent="-342900" algn="just">
              <a:lnSpc>
                <a:spcPct val="150000"/>
              </a:lnSpc>
              <a:buFont typeface="Wingdings" panose="05000000000000000000" pitchFamily="2" charset="2"/>
              <a:buChar char="ü"/>
            </a:pPr>
            <a:r>
              <a:rPr lang="en-US" sz="3200" dirty="0">
                <a:solidFill>
                  <a:schemeClr val="accent6">
                    <a:lumMod val="50000"/>
                  </a:schemeClr>
                </a:solidFill>
                <a:latin typeface="Bookman Old Style" panose="02050604050505020204" pitchFamily="18" charset="0"/>
              </a:rPr>
              <a:t> initiatives with local authorities</a:t>
            </a:r>
            <a:r>
              <a:rPr lang="uk-UA" sz="3200" dirty="0">
                <a:solidFill>
                  <a:schemeClr val="accent6">
                    <a:lumMod val="50000"/>
                  </a:schemeClr>
                </a:solidFill>
                <a:latin typeface="Bookman Old Style" panose="02050604050505020204" pitchFamily="18" charset="0"/>
              </a:rPr>
              <a:t>.</a:t>
            </a:r>
          </a:p>
        </p:txBody>
      </p:sp>
      <p:graphicFrame>
        <p:nvGraphicFramePr>
          <p:cNvPr id="5" name="Объект 4">
            <a:extLst>
              <a:ext uri="{FF2B5EF4-FFF2-40B4-BE49-F238E27FC236}">
                <a16:creationId xmlns:a16="http://schemas.microsoft.com/office/drawing/2014/main" id="{72B0B411-AA61-4ADB-8DE0-042EE71708C2}"/>
              </a:ext>
            </a:extLst>
          </p:cNvPr>
          <p:cNvGraphicFramePr>
            <a:graphicFrameLocks noChangeAspect="1"/>
          </p:cNvGraphicFramePr>
          <p:nvPr/>
        </p:nvGraphicFramePr>
        <p:xfrm>
          <a:off x="0" y="6743700"/>
          <a:ext cx="12192000" cy="114301"/>
        </p:xfrm>
        <a:graphic>
          <a:graphicData uri="http://schemas.openxmlformats.org/presentationml/2006/ole">
            <mc:AlternateContent xmlns:mc="http://schemas.openxmlformats.org/markup-compatibility/2006">
              <mc:Choice xmlns:v="urn:schemas-microsoft-com:vml" Requires="v">
                <p:oleObj spid="_x0000_s8195" name="CorelDRAW" r:id="rId4" imgW="12201357" imgH="195577" progId="CorelDraw.Graphic.24">
                  <p:embed/>
                </p:oleObj>
              </mc:Choice>
              <mc:Fallback>
                <p:oleObj name="CorelDRAW" r:id="rId4" imgW="12201357" imgH="195577" progId="CorelDraw.Graphic.24">
                  <p:embed/>
                  <p:pic>
                    <p:nvPicPr>
                      <p:cNvPr id="5" name="Объект 4">
                        <a:extLst>
                          <a:ext uri="{FF2B5EF4-FFF2-40B4-BE49-F238E27FC236}">
                            <a16:creationId xmlns:a16="http://schemas.microsoft.com/office/drawing/2014/main" id="{72B0B411-AA61-4ADB-8DE0-042EE71708C2}"/>
                          </a:ext>
                        </a:extLst>
                      </p:cNvPr>
                      <p:cNvPicPr/>
                      <p:nvPr/>
                    </p:nvPicPr>
                    <p:blipFill>
                      <a:blip r:embed="rId5"/>
                      <a:stretch>
                        <a:fillRect/>
                      </a:stretch>
                    </p:blipFill>
                    <p:spPr>
                      <a:xfrm>
                        <a:off x="0" y="6743700"/>
                        <a:ext cx="12192000" cy="114301"/>
                      </a:xfrm>
                      <a:prstGeom prst="rect">
                        <a:avLst/>
                      </a:prstGeom>
                    </p:spPr>
                  </p:pic>
                </p:oleObj>
              </mc:Fallback>
            </mc:AlternateContent>
          </a:graphicData>
        </a:graphic>
      </p:graphicFrame>
      <p:pic>
        <p:nvPicPr>
          <p:cNvPr id="12" name="Рисунок 11">
            <a:extLst>
              <a:ext uri="{FF2B5EF4-FFF2-40B4-BE49-F238E27FC236}">
                <a16:creationId xmlns:a16="http://schemas.microsoft.com/office/drawing/2014/main" id="{DCD0EB67-FF53-47B9-9EAC-1A87FA00BF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014"/>
            <a:ext cx="7641352" cy="1764796"/>
          </a:xfrm>
          <a:prstGeom prst="rect">
            <a:avLst/>
          </a:prstGeom>
        </p:spPr>
      </p:pic>
      <p:sp>
        <p:nvSpPr>
          <p:cNvPr id="6" name="TextBox 5">
            <a:extLst>
              <a:ext uri="{FF2B5EF4-FFF2-40B4-BE49-F238E27FC236}">
                <a16:creationId xmlns:a16="http://schemas.microsoft.com/office/drawing/2014/main" id="{3232BD26-DD2A-4445-BA69-3F50E50BC845}"/>
              </a:ext>
            </a:extLst>
          </p:cNvPr>
          <p:cNvSpPr txBox="1"/>
          <p:nvPr/>
        </p:nvSpPr>
        <p:spPr>
          <a:xfrm>
            <a:off x="171450" y="76554"/>
            <a:ext cx="7641352" cy="1569660"/>
          </a:xfrm>
          <a:prstGeom prst="rect">
            <a:avLst/>
          </a:prstGeom>
          <a:noFill/>
        </p:spPr>
        <p:txBody>
          <a:bodyPr wrap="square" rtlCol="0">
            <a:spAutoFit/>
          </a:bodyPr>
          <a:lstStyle/>
          <a:p>
            <a:r>
              <a:rPr lang="en-US" sz="2400" b="1" dirty="0">
                <a:solidFill>
                  <a:schemeClr val="bg1"/>
                </a:solidFill>
                <a:latin typeface="Bookman Old Style" panose="02050604050505020204" pitchFamily="18" charset="0"/>
              </a:rPr>
              <a:t>5. PECULIARITIES OF CONDUCTING AN INFORMATION CAMPAIGN REGARDING ENERGY EFFICIENCY AND ENERGY </a:t>
            </a:r>
          </a:p>
          <a:p>
            <a:r>
              <a:rPr lang="en-US" sz="2400" b="1" dirty="0">
                <a:solidFill>
                  <a:schemeClr val="bg1"/>
                </a:solidFill>
                <a:latin typeface="Bookman Old Style" panose="02050604050505020204" pitchFamily="18" charset="0"/>
              </a:rPr>
              <a:t>SAVING</a:t>
            </a:r>
            <a:endParaRPr lang="uk-UA" dirty="0"/>
          </a:p>
        </p:txBody>
      </p:sp>
    </p:spTree>
    <p:extLst>
      <p:ext uri="{BB962C8B-B14F-4D97-AF65-F5344CB8AC3E}">
        <p14:creationId xmlns:p14="http://schemas.microsoft.com/office/powerpoint/2010/main" val="3357029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98FFAF76-B04B-4F8F-84D9-A7EAB3ED4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9" name="TextBox 8">
            <a:extLst>
              <a:ext uri="{FF2B5EF4-FFF2-40B4-BE49-F238E27FC236}">
                <a16:creationId xmlns:a16="http://schemas.microsoft.com/office/drawing/2014/main" id="{A74D1087-F0C9-47B1-A55B-DBEB5BFC2C6E}"/>
              </a:ext>
            </a:extLst>
          </p:cNvPr>
          <p:cNvSpPr txBox="1"/>
          <p:nvPr/>
        </p:nvSpPr>
        <p:spPr>
          <a:xfrm>
            <a:off x="209550" y="1858789"/>
            <a:ext cx="11772900" cy="4440767"/>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en-US" sz="3200" dirty="0">
                <a:solidFill>
                  <a:schemeClr val="accent6">
                    <a:lumMod val="50000"/>
                  </a:schemeClr>
                </a:solidFill>
                <a:latin typeface="Bookman Old Style" panose="02050604050505020204" pitchFamily="18" charset="0"/>
              </a:rPr>
              <a:t>necessary conditions for the</a:t>
            </a:r>
            <a:r>
              <a:rPr lang="uk-UA" sz="3200" dirty="0">
                <a:solidFill>
                  <a:schemeClr val="accent6">
                    <a:lumMod val="50000"/>
                  </a:schemeClr>
                </a:solidFill>
                <a:latin typeface="Bookman Old Style" panose="02050604050505020204" pitchFamily="18" charset="0"/>
              </a:rPr>
              <a:t> </a:t>
            </a:r>
            <a:r>
              <a:rPr lang="en-US" sz="3200" dirty="0">
                <a:solidFill>
                  <a:schemeClr val="accent6">
                    <a:lumMod val="50000"/>
                  </a:schemeClr>
                </a:solidFill>
                <a:latin typeface="Bookman Old Style" panose="02050604050505020204" pitchFamily="18" charset="0"/>
              </a:rPr>
              <a:t>implementation of energy-saving initiatives</a:t>
            </a:r>
            <a:r>
              <a:rPr lang="uk-UA" sz="3200" dirty="0">
                <a:solidFill>
                  <a:schemeClr val="accent6">
                    <a:lumMod val="50000"/>
                  </a:schemeClr>
                </a:solidFill>
                <a:latin typeface="Bookman Old Style" panose="02050604050505020204" pitchFamily="18" charset="0"/>
              </a:rPr>
              <a:t> </a:t>
            </a:r>
            <a:r>
              <a:rPr lang="en-US" sz="3200" dirty="0">
                <a:solidFill>
                  <a:schemeClr val="accent6">
                    <a:lumMod val="50000"/>
                  </a:schemeClr>
                </a:solidFill>
                <a:latin typeface="Bookman Old Style" panose="02050604050505020204" pitchFamily="18" charset="0"/>
              </a:rPr>
              <a:t>among the population and local businesses;</a:t>
            </a:r>
          </a:p>
          <a:p>
            <a:pPr marL="342900" indent="-342900" algn="just">
              <a:lnSpc>
                <a:spcPct val="150000"/>
              </a:lnSpc>
              <a:buFont typeface="Wingdings" panose="05000000000000000000" pitchFamily="2" charset="2"/>
              <a:buChar char="ü"/>
            </a:pPr>
            <a:r>
              <a:rPr lang="uk-UA" sz="3200" dirty="0">
                <a:solidFill>
                  <a:schemeClr val="accent6">
                    <a:lumMod val="50000"/>
                  </a:schemeClr>
                </a:solidFill>
                <a:latin typeface="Bookman Old Style" panose="02050604050505020204" pitchFamily="18" charset="0"/>
              </a:rPr>
              <a:t> </a:t>
            </a:r>
            <a:r>
              <a:rPr lang="en-US" sz="3200" dirty="0">
                <a:solidFill>
                  <a:schemeClr val="accent6">
                    <a:lumMod val="50000"/>
                  </a:schemeClr>
                </a:solidFill>
                <a:latin typeface="Bookman Old Style" panose="02050604050505020204" pitchFamily="18" charset="0"/>
              </a:rPr>
              <a:t>social factors and well-being of the population;</a:t>
            </a:r>
          </a:p>
          <a:p>
            <a:pPr marL="342900" indent="-342900" algn="just">
              <a:lnSpc>
                <a:spcPct val="150000"/>
              </a:lnSpc>
              <a:buFont typeface="Wingdings" panose="05000000000000000000" pitchFamily="2" charset="2"/>
              <a:buChar char="ü"/>
            </a:pPr>
            <a:r>
              <a:rPr lang="uk-UA" sz="3200" dirty="0">
                <a:solidFill>
                  <a:schemeClr val="accent6">
                    <a:lumMod val="50000"/>
                  </a:schemeClr>
                </a:solidFill>
                <a:latin typeface="Bookman Old Style" panose="02050604050505020204" pitchFamily="18" charset="0"/>
              </a:rPr>
              <a:t> </a:t>
            </a:r>
            <a:r>
              <a:rPr lang="en-US" sz="3200" dirty="0">
                <a:solidFill>
                  <a:schemeClr val="accent6">
                    <a:lumMod val="50000"/>
                  </a:schemeClr>
                </a:solidFill>
                <a:latin typeface="Bookman Old Style" panose="02050604050505020204" pitchFamily="18" charset="0"/>
              </a:rPr>
              <a:t>features of the energy system as a framework</a:t>
            </a:r>
            <a:r>
              <a:rPr lang="uk-UA" sz="3200" dirty="0">
                <a:solidFill>
                  <a:schemeClr val="accent6">
                    <a:lumMod val="50000"/>
                  </a:schemeClr>
                </a:solidFill>
                <a:latin typeface="Bookman Old Style" panose="02050604050505020204" pitchFamily="18" charset="0"/>
              </a:rPr>
              <a:t> </a:t>
            </a:r>
            <a:r>
              <a:rPr lang="en-US" sz="3200" dirty="0">
                <a:solidFill>
                  <a:schemeClr val="accent6">
                    <a:lumMod val="50000"/>
                  </a:schemeClr>
                </a:solidFill>
                <a:latin typeface="Bookman Old Style" panose="02050604050505020204" pitchFamily="18" charset="0"/>
              </a:rPr>
              <a:t>of opportunities and a system of limitations</a:t>
            </a:r>
            <a:r>
              <a:rPr lang="uk-UA" sz="3200" dirty="0">
                <a:solidFill>
                  <a:schemeClr val="accent6">
                    <a:lumMod val="50000"/>
                  </a:schemeClr>
                </a:solidFill>
                <a:latin typeface="Bookman Old Style" panose="02050604050505020204" pitchFamily="18" charset="0"/>
              </a:rPr>
              <a:t>.</a:t>
            </a:r>
          </a:p>
        </p:txBody>
      </p:sp>
      <p:graphicFrame>
        <p:nvGraphicFramePr>
          <p:cNvPr id="5" name="Объект 4">
            <a:extLst>
              <a:ext uri="{FF2B5EF4-FFF2-40B4-BE49-F238E27FC236}">
                <a16:creationId xmlns:a16="http://schemas.microsoft.com/office/drawing/2014/main" id="{72B0B411-AA61-4ADB-8DE0-042EE71708C2}"/>
              </a:ext>
            </a:extLst>
          </p:cNvPr>
          <p:cNvGraphicFramePr>
            <a:graphicFrameLocks noChangeAspect="1"/>
          </p:cNvGraphicFramePr>
          <p:nvPr/>
        </p:nvGraphicFramePr>
        <p:xfrm>
          <a:off x="0" y="6743700"/>
          <a:ext cx="12192000" cy="114301"/>
        </p:xfrm>
        <a:graphic>
          <a:graphicData uri="http://schemas.openxmlformats.org/presentationml/2006/ole">
            <mc:AlternateContent xmlns:mc="http://schemas.openxmlformats.org/markup-compatibility/2006">
              <mc:Choice xmlns:v="urn:schemas-microsoft-com:vml" Requires="v">
                <p:oleObj spid="_x0000_s9219" name="CorelDRAW" r:id="rId4" imgW="12201357" imgH="195577" progId="CorelDraw.Graphic.24">
                  <p:embed/>
                </p:oleObj>
              </mc:Choice>
              <mc:Fallback>
                <p:oleObj name="CorelDRAW" r:id="rId4" imgW="12201357" imgH="195577" progId="CorelDraw.Graphic.24">
                  <p:embed/>
                  <p:pic>
                    <p:nvPicPr>
                      <p:cNvPr id="5" name="Объект 4">
                        <a:extLst>
                          <a:ext uri="{FF2B5EF4-FFF2-40B4-BE49-F238E27FC236}">
                            <a16:creationId xmlns:a16="http://schemas.microsoft.com/office/drawing/2014/main" id="{72B0B411-AA61-4ADB-8DE0-042EE71708C2}"/>
                          </a:ext>
                        </a:extLst>
                      </p:cNvPr>
                      <p:cNvPicPr/>
                      <p:nvPr/>
                    </p:nvPicPr>
                    <p:blipFill>
                      <a:blip r:embed="rId5"/>
                      <a:stretch>
                        <a:fillRect/>
                      </a:stretch>
                    </p:blipFill>
                    <p:spPr>
                      <a:xfrm>
                        <a:off x="0" y="6743700"/>
                        <a:ext cx="12192000" cy="114301"/>
                      </a:xfrm>
                      <a:prstGeom prst="rect">
                        <a:avLst/>
                      </a:prstGeom>
                    </p:spPr>
                  </p:pic>
                </p:oleObj>
              </mc:Fallback>
            </mc:AlternateContent>
          </a:graphicData>
        </a:graphic>
      </p:graphicFrame>
      <p:pic>
        <p:nvPicPr>
          <p:cNvPr id="12" name="Рисунок 11">
            <a:extLst>
              <a:ext uri="{FF2B5EF4-FFF2-40B4-BE49-F238E27FC236}">
                <a16:creationId xmlns:a16="http://schemas.microsoft.com/office/drawing/2014/main" id="{DCD0EB67-FF53-47B9-9EAC-1A87FA00BF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014"/>
            <a:ext cx="7641352" cy="1764796"/>
          </a:xfrm>
          <a:prstGeom prst="rect">
            <a:avLst/>
          </a:prstGeom>
        </p:spPr>
      </p:pic>
      <p:sp>
        <p:nvSpPr>
          <p:cNvPr id="6" name="TextBox 5">
            <a:extLst>
              <a:ext uri="{FF2B5EF4-FFF2-40B4-BE49-F238E27FC236}">
                <a16:creationId xmlns:a16="http://schemas.microsoft.com/office/drawing/2014/main" id="{3232BD26-DD2A-4445-BA69-3F50E50BC845}"/>
              </a:ext>
            </a:extLst>
          </p:cNvPr>
          <p:cNvSpPr txBox="1"/>
          <p:nvPr/>
        </p:nvSpPr>
        <p:spPr>
          <a:xfrm>
            <a:off x="209550" y="276579"/>
            <a:ext cx="7641352" cy="830997"/>
          </a:xfrm>
          <a:prstGeom prst="rect">
            <a:avLst/>
          </a:prstGeom>
          <a:noFill/>
        </p:spPr>
        <p:txBody>
          <a:bodyPr wrap="square" rtlCol="0">
            <a:spAutoFit/>
          </a:bodyPr>
          <a:lstStyle/>
          <a:p>
            <a:r>
              <a:rPr lang="en-US" sz="2400" b="1" dirty="0">
                <a:solidFill>
                  <a:schemeClr val="bg1"/>
                </a:solidFill>
                <a:latin typeface="Bookman Old Style" panose="02050604050505020204" pitchFamily="18" charset="0"/>
              </a:rPr>
              <a:t>6. FACTORS INFLUENCING ENERGY CONSERVATION</a:t>
            </a:r>
            <a:r>
              <a:rPr lang="uk-UA" sz="2400" b="1" dirty="0">
                <a:solidFill>
                  <a:schemeClr val="bg1"/>
                </a:solidFill>
                <a:latin typeface="Bookman Old Style" panose="02050604050505020204" pitchFamily="18" charset="0"/>
              </a:rPr>
              <a:t> </a:t>
            </a:r>
            <a:r>
              <a:rPr lang="en-US" sz="2400" b="1" dirty="0">
                <a:solidFill>
                  <a:schemeClr val="bg1"/>
                </a:solidFill>
                <a:latin typeface="Bookman Old Style" panose="02050604050505020204" pitchFamily="18" charset="0"/>
              </a:rPr>
              <a:t>BEHAVIOR</a:t>
            </a:r>
            <a:endParaRPr lang="uk-UA" dirty="0"/>
          </a:p>
        </p:txBody>
      </p:sp>
    </p:spTree>
    <p:extLst>
      <p:ext uri="{BB962C8B-B14F-4D97-AF65-F5344CB8AC3E}">
        <p14:creationId xmlns:p14="http://schemas.microsoft.com/office/powerpoint/2010/main" val="257645001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507</Words>
  <Application>Microsoft Office PowerPoint</Application>
  <PresentationFormat>Широкоэкранный</PresentationFormat>
  <Paragraphs>58</Paragraphs>
  <Slides>11</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11</vt:i4>
      </vt:variant>
    </vt:vector>
  </HeadingPairs>
  <TitlesOfParts>
    <vt:vector size="18" baseType="lpstr">
      <vt:lpstr>Arial</vt:lpstr>
      <vt:lpstr>Bookman Old Style</vt:lpstr>
      <vt:lpstr>Calibri</vt:lpstr>
      <vt:lpstr>Calibri Light</vt:lpstr>
      <vt:lpstr>Wingdings</vt:lpstr>
      <vt:lpstr>Тема Office</vt:lpstr>
      <vt:lpstr>CorelDRAW 2022 Graphic</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Yuliia</dc:creator>
  <cp:lastModifiedBy>Yuliia</cp:lastModifiedBy>
  <cp:revision>15</cp:revision>
  <dcterms:created xsi:type="dcterms:W3CDTF">2024-06-27T21:22:04Z</dcterms:created>
  <dcterms:modified xsi:type="dcterms:W3CDTF">2024-06-27T23:23:05Z</dcterms:modified>
</cp:coreProperties>
</file>